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slideLayouts/slideLayout221.xml" ContentType="application/vnd.openxmlformats-officedocument.presentationml.slideLayout+xml"/>
  <Override PartName="/ppt/theme/theme1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tags/tag3.xml" ContentType="application/vnd.openxmlformats-officedocument.presentationml.tags+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3.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4.xml" ContentType="application/vnd.openxmlformats-officedocument.theme+xml"/>
  <Override PartName="/ppt/tags/tag4.xml" ContentType="application/vnd.openxmlformats-officedocument.presentationml.tags+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5.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6.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17.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18.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20.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1.xml" ContentType="application/vnd.openxmlformats-officedocument.theme+xml"/>
  <Override PartName="/ppt/tags/tag5.xml" ContentType="application/vnd.openxmlformats-officedocument.presentationml.tags+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22.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23.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24.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25.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theme/theme26.xml" ContentType="application/vnd.openxmlformats-officedocument.theme+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 id="2147483760" r:id="rId2"/>
    <p:sldMasterId id="2147483767" r:id="rId3"/>
    <p:sldMasterId id="2147483810" r:id="rId4"/>
    <p:sldMasterId id="2147483954" r:id="rId5"/>
    <p:sldMasterId id="2147483990" r:id="rId6"/>
    <p:sldMasterId id="2147484090" r:id="rId7"/>
    <p:sldMasterId id="2147484143" r:id="rId8"/>
    <p:sldMasterId id="2147484161" r:id="rId9"/>
    <p:sldMasterId id="2147484239" r:id="rId10"/>
    <p:sldMasterId id="2147484281" r:id="rId11"/>
    <p:sldMasterId id="2147484317" r:id="rId12"/>
    <p:sldMasterId id="2147484332" r:id="rId13"/>
    <p:sldMasterId id="2147484374" r:id="rId14"/>
    <p:sldMasterId id="2147484482" r:id="rId15"/>
    <p:sldMasterId id="2147484494" r:id="rId16"/>
    <p:sldMasterId id="2147484530" r:id="rId17"/>
    <p:sldMasterId id="2147484842" r:id="rId18"/>
    <p:sldMasterId id="2147484890" r:id="rId19"/>
    <p:sldMasterId id="2147484927" r:id="rId20"/>
    <p:sldMasterId id="2147484967" r:id="rId21"/>
    <p:sldMasterId id="2147484982" r:id="rId22"/>
    <p:sldMasterId id="2147485022" r:id="rId23"/>
    <p:sldMasterId id="2147485059" r:id="rId24"/>
    <p:sldMasterId id="2147485073" r:id="rId25"/>
    <p:sldMasterId id="2147485114" r:id="rId26"/>
    <p:sldMasterId id="2147485154" r:id="rId27"/>
  </p:sldMasterIdLst>
  <p:notesMasterIdLst>
    <p:notesMasterId r:id="rId39"/>
  </p:notesMasterIdLst>
  <p:sldIdLst>
    <p:sldId id="1274" r:id="rId28"/>
    <p:sldId id="1303" r:id="rId29"/>
    <p:sldId id="1242" r:id="rId30"/>
    <p:sldId id="1375" r:id="rId31"/>
    <p:sldId id="1244" r:id="rId32"/>
    <p:sldId id="1293" r:id="rId33"/>
    <p:sldId id="1290" r:id="rId34"/>
    <p:sldId id="1291" r:id="rId35"/>
    <p:sldId id="2222" r:id="rId36"/>
    <p:sldId id="846" r:id="rId37"/>
    <p:sldId id="834" r:id="rId38"/>
  </p:sldIdLst>
  <p:sldSz cx="12192000" cy="6858000"/>
  <p:notesSz cx="7010400" cy="9296400"/>
  <p:defaultTextStyle>
    <a:defPPr>
      <a:defRPr lang="en-US"/>
    </a:defPPr>
    <a:lvl1pPr marL="0" algn="l" defTabSz="913449" rtl="0" eaLnBrk="1" latinLnBrk="0" hangingPunct="1">
      <a:defRPr sz="1900" kern="1200">
        <a:solidFill>
          <a:schemeClr val="tx1"/>
        </a:solidFill>
        <a:latin typeface="+mn-lt"/>
        <a:ea typeface="+mn-ea"/>
        <a:cs typeface="+mn-cs"/>
      </a:defRPr>
    </a:lvl1pPr>
    <a:lvl2pPr marL="456719" algn="l" defTabSz="913449" rtl="0" eaLnBrk="1" latinLnBrk="0" hangingPunct="1">
      <a:defRPr sz="1900" kern="1200">
        <a:solidFill>
          <a:schemeClr val="tx1"/>
        </a:solidFill>
        <a:latin typeface="+mn-lt"/>
        <a:ea typeface="+mn-ea"/>
        <a:cs typeface="+mn-cs"/>
      </a:defRPr>
    </a:lvl2pPr>
    <a:lvl3pPr marL="913449" algn="l" defTabSz="913449" rtl="0" eaLnBrk="1" latinLnBrk="0" hangingPunct="1">
      <a:defRPr sz="1900" kern="1200">
        <a:solidFill>
          <a:schemeClr val="tx1"/>
        </a:solidFill>
        <a:latin typeface="+mn-lt"/>
        <a:ea typeface="+mn-ea"/>
        <a:cs typeface="+mn-cs"/>
      </a:defRPr>
    </a:lvl3pPr>
    <a:lvl4pPr marL="1370172" algn="l" defTabSz="913449" rtl="0" eaLnBrk="1" latinLnBrk="0" hangingPunct="1">
      <a:defRPr sz="1900" kern="1200">
        <a:solidFill>
          <a:schemeClr val="tx1"/>
        </a:solidFill>
        <a:latin typeface="+mn-lt"/>
        <a:ea typeface="+mn-ea"/>
        <a:cs typeface="+mn-cs"/>
      </a:defRPr>
    </a:lvl4pPr>
    <a:lvl5pPr marL="1826904" algn="l" defTabSz="913449" rtl="0" eaLnBrk="1" latinLnBrk="0" hangingPunct="1">
      <a:defRPr sz="1900" kern="1200">
        <a:solidFill>
          <a:schemeClr val="tx1"/>
        </a:solidFill>
        <a:latin typeface="+mn-lt"/>
        <a:ea typeface="+mn-ea"/>
        <a:cs typeface="+mn-cs"/>
      </a:defRPr>
    </a:lvl5pPr>
    <a:lvl6pPr marL="2283634" algn="l" defTabSz="913449" rtl="0" eaLnBrk="1" latinLnBrk="0" hangingPunct="1">
      <a:defRPr sz="1900" kern="1200">
        <a:solidFill>
          <a:schemeClr val="tx1"/>
        </a:solidFill>
        <a:latin typeface="+mn-lt"/>
        <a:ea typeface="+mn-ea"/>
        <a:cs typeface="+mn-cs"/>
      </a:defRPr>
    </a:lvl6pPr>
    <a:lvl7pPr marL="2740346" algn="l" defTabSz="913449" rtl="0" eaLnBrk="1" latinLnBrk="0" hangingPunct="1">
      <a:defRPr sz="1900" kern="1200">
        <a:solidFill>
          <a:schemeClr val="tx1"/>
        </a:solidFill>
        <a:latin typeface="+mn-lt"/>
        <a:ea typeface="+mn-ea"/>
        <a:cs typeface="+mn-cs"/>
      </a:defRPr>
    </a:lvl7pPr>
    <a:lvl8pPr marL="3197072" algn="l" defTabSz="913449" rtl="0" eaLnBrk="1" latinLnBrk="0" hangingPunct="1">
      <a:defRPr sz="1900" kern="1200">
        <a:solidFill>
          <a:schemeClr val="tx1"/>
        </a:solidFill>
        <a:latin typeface="+mn-lt"/>
        <a:ea typeface="+mn-ea"/>
        <a:cs typeface="+mn-cs"/>
      </a:defRPr>
    </a:lvl8pPr>
    <a:lvl9pPr marL="3653795" algn="l" defTabSz="91344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Scotten" initials="BS" lastIdx="2" clrIdx="0"/>
  <p:cmAuthor id="2" name="ZANE ADAM" initials="ZA" lastIdx="1" clrIdx="1">
    <p:extLst/>
  </p:cmAuthor>
  <p:cmAuthor id="3" name="ZANE ADAM" initials="ZA [2]" lastIdx="1" clrIdx="2">
    <p:extLst/>
  </p:cmAuthor>
  <p:cmAuthor id="4" name="ZANE ADAM" initials="ZA [3]" lastIdx="1" clrIdx="3">
    <p:extLst/>
  </p:cmAuthor>
  <p:cmAuthor id="5" name="ZANE ADAM" initials="ZA [4]" lastIdx="1" clrIdx="4">
    <p:extLst/>
  </p:cmAuthor>
  <p:cmAuthor id="6" name="ZANE ADAM" initials="ZA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FFCC"/>
    <a:srgbClr val="AD8ADC"/>
    <a:srgbClr val="6699FF"/>
    <a:srgbClr val="CCFFFF"/>
    <a:srgbClr val="66CCFF"/>
    <a:srgbClr val="CCECFF"/>
    <a:srgbClr val="009EE2"/>
    <a:srgbClr val="FF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4" autoAdjust="0"/>
    <p:restoredTop sz="95487" autoAdjust="0"/>
  </p:normalViewPr>
  <p:slideViewPr>
    <p:cSldViewPr snapToGrid="0" snapToObjects="1">
      <p:cViewPr varScale="1">
        <p:scale>
          <a:sx n="112" d="100"/>
          <a:sy n="112" d="100"/>
        </p:scale>
        <p:origin x="912"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5" d="100"/>
        <a:sy n="85" d="100"/>
      </p:scale>
      <p:origin x="0" y="0"/>
    </p:cViewPr>
  </p:sorterViewPr>
  <p:notesViewPr>
    <p:cSldViewPr snapToGrid="0" snapToObjects="1">
      <p:cViewPr varScale="1">
        <p:scale>
          <a:sx n="162" d="100"/>
          <a:sy n="162" d="100"/>
        </p:scale>
        <p:origin x="6688"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notesMaster" Target="notesMasters/notesMaster1.xml"/><Relationship Id="rId21" Type="http://schemas.openxmlformats.org/officeDocument/2006/relationships/slideMaster" Target="slideMasters/slideMaster21.xml"/><Relationship Id="rId34" Type="http://schemas.openxmlformats.org/officeDocument/2006/relationships/slide" Target="slides/slide7.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6.xml"/><Relationship Id="rId3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1" cy="466435"/>
          </a:xfrm>
          <a:prstGeom prst="rect">
            <a:avLst/>
          </a:prstGeom>
        </p:spPr>
        <p:txBody>
          <a:bodyPr vert="horz" lIns="93158" tIns="46579" rIns="93158" bIns="46579" rtlCol="0"/>
          <a:lstStyle>
            <a:lvl1pPr algn="l">
              <a:defRPr sz="1200"/>
            </a:lvl1pPr>
          </a:lstStyle>
          <a:p>
            <a:endParaRPr lang="en-US" dirty="0"/>
          </a:p>
        </p:txBody>
      </p:sp>
      <p:sp>
        <p:nvSpPr>
          <p:cNvPr id="3" name="Date Placeholder 2"/>
          <p:cNvSpPr>
            <a:spLocks noGrp="1"/>
          </p:cNvSpPr>
          <p:nvPr>
            <p:ph type="dt" idx="1"/>
          </p:nvPr>
        </p:nvSpPr>
        <p:spPr>
          <a:xfrm>
            <a:off x="3970939" y="0"/>
            <a:ext cx="3037841" cy="466435"/>
          </a:xfrm>
          <a:prstGeom prst="rect">
            <a:avLst/>
          </a:prstGeom>
        </p:spPr>
        <p:txBody>
          <a:bodyPr vert="horz" lIns="93158" tIns="46579" rIns="93158" bIns="46579" rtlCol="0"/>
          <a:lstStyle>
            <a:lvl1pPr algn="r">
              <a:defRPr sz="1200"/>
            </a:lvl1pPr>
          </a:lstStyle>
          <a:p>
            <a:fld id="{A9518884-8734-454A-B9E8-64FCBC28A923}" type="datetimeFigureOut">
              <a:rPr lang="en-US" smtClean="0"/>
              <a:t>4/27/19</a:t>
            </a:fld>
            <a:endParaRPr lang="en-US" dirty="0"/>
          </a:p>
        </p:txBody>
      </p:sp>
      <p:sp>
        <p:nvSpPr>
          <p:cNvPr id="4" name="Slide Image Placeholder 3"/>
          <p:cNvSpPr>
            <a:spLocks noGrp="1" noRot="1" noChangeAspect="1"/>
          </p:cNvSpPr>
          <p:nvPr>
            <p:ph type="sldImg" idx="2"/>
          </p:nvPr>
        </p:nvSpPr>
        <p:spPr>
          <a:xfrm>
            <a:off x="719138" y="1162050"/>
            <a:ext cx="5572125" cy="3135313"/>
          </a:xfrm>
          <a:prstGeom prst="rect">
            <a:avLst/>
          </a:prstGeom>
          <a:noFill/>
          <a:ln w="12700">
            <a:solidFill>
              <a:prstClr val="black"/>
            </a:solidFill>
          </a:ln>
        </p:spPr>
        <p:txBody>
          <a:bodyPr vert="horz" lIns="93158" tIns="46579" rIns="93158" bIns="46579" rtlCol="0" anchor="ctr"/>
          <a:lstStyle/>
          <a:p>
            <a:endParaRPr lang="en-US" dirty="0"/>
          </a:p>
        </p:txBody>
      </p:sp>
      <p:sp>
        <p:nvSpPr>
          <p:cNvPr id="5" name="Notes Placeholder 4"/>
          <p:cNvSpPr>
            <a:spLocks noGrp="1"/>
          </p:cNvSpPr>
          <p:nvPr>
            <p:ph type="body" sz="quarter" idx="3"/>
          </p:nvPr>
        </p:nvSpPr>
        <p:spPr>
          <a:xfrm>
            <a:off x="701041" y="4473892"/>
            <a:ext cx="5608320" cy="3660459"/>
          </a:xfrm>
          <a:prstGeom prst="rect">
            <a:avLst/>
          </a:prstGeom>
        </p:spPr>
        <p:txBody>
          <a:bodyPr vert="horz" lIns="93158" tIns="46579" rIns="93158" bIns="465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1" cy="466433"/>
          </a:xfrm>
          <a:prstGeom prst="rect">
            <a:avLst/>
          </a:prstGeom>
        </p:spPr>
        <p:txBody>
          <a:bodyPr vert="horz" lIns="93158" tIns="46579" rIns="93158" bIns="465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829968"/>
            <a:ext cx="3037841" cy="466433"/>
          </a:xfrm>
          <a:prstGeom prst="rect">
            <a:avLst/>
          </a:prstGeom>
        </p:spPr>
        <p:txBody>
          <a:bodyPr vert="horz" lIns="93158" tIns="46579" rIns="93158" bIns="46579" rtlCol="0" anchor="b"/>
          <a:lstStyle>
            <a:lvl1pPr algn="r">
              <a:defRPr sz="1200"/>
            </a:lvl1pPr>
          </a:lstStyle>
          <a:p>
            <a:fld id="{785CCC26-3C16-1542-8F62-AA5AAE007799}" type="slidenum">
              <a:rPr lang="en-US" smtClean="0"/>
              <a:t>‹#›</a:t>
            </a:fld>
            <a:endParaRPr lang="en-US" dirty="0"/>
          </a:p>
        </p:txBody>
      </p:sp>
    </p:spTree>
    <p:extLst>
      <p:ext uri="{BB962C8B-B14F-4D97-AF65-F5344CB8AC3E}">
        <p14:creationId xmlns:p14="http://schemas.microsoft.com/office/powerpoint/2010/main" val="663131298"/>
      </p:ext>
    </p:extLst>
  </p:cSld>
  <p:clrMap bg1="lt1" tx1="dk1" bg2="lt2" tx2="dk2" accent1="accent1" accent2="accent2" accent3="accent3" accent4="accent4" accent5="accent5" accent6="accent6" hlink="hlink" folHlink="folHlink"/>
  <p:notesStyle>
    <a:lvl1pPr marL="0" algn="l" defTabSz="913449" rtl="0" eaLnBrk="1" latinLnBrk="0" hangingPunct="1">
      <a:defRPr sz="1200" kern="1200">
        <a:solidFill>
          <a:schemeClr val="tx1"/>
        </a:solidFill>
        <a:latin typeface="+mn-lt"/>
        <a:ea typeface="+mn-ea"/>
        <a:cs typeface="+mn-cs"/>
      </a:defRPr>
    </a:lvl1pPr>
    <a:lvl2pPr marL="456719" algn="l" defTabSz="913449" rtl="0" eaLnBrk="1" latinLnBrk="0" hangingPunct="1">
      <a:defRPr sz="1200" kern="1200">
        <a:solidFill>
          <a:schemeClr val="tx1"/>
        </a:solidFill>
        <a:latin typeface="+mn-lt"/>
        <a:ea typeface="+mn-ea"/>
        <a:cs typeface="+mn-cs"/>
      </a:defRPr>
    </a:lvl2pPr>
    <a:lvl3pPr marL="913449" algn="l" defTabSz="913449" rtl="0" eaLnBrk="1" latinLnBrk="0" hangingPunct="1">
      <a:defRPr sz="1200" kern="1200">
        <a:solidFill>
          <a:schemeClr val="tx1"/>
        </a:solidFill>
        <a:latin typeface="+mn-lt"/>
        <a:ea typeface="+mn-ea"/>
        <a:cs typeface="+mn-cs"/>
      </a:defRPr>
    </a:lvl3pPr>
    <a:lvl4pPr marL="1370172" algn="l" defTabSz="913449" rtl="0" eaLnBrk="1" latinLnBrk="0" hangingPunct="1">
      <a:defRPr sz="1200" kern="1200">
        <a:solidFill>
          <a:schemeClr val="tx1"/>
        </a:solidFill>
        <a:latin typeface="+mn-lt"/>
        <a:ea typeface="+mn-ea"/>
        <a:cs typeface="+mn-cs"/>
      </a:defRPr>
    </a:lvl4pPr>
    <a:lvl5pPr marL="1826904" algn="l" defTabSz="913449" rtl="0" eaLnBrk="1" latinLnBrk="0" hangingPunct="1">
      <a:defRPr sz="1200" kern="1200">
        <a:solidFill>
          <a:schemeClr val="tx1"/>
        </a:solidFill>
        <a:latin typeface="+mn-lt"/>
        <a:ea typeface="+mn-ea"/>
        <a:cs typeface="+mn-cs"/>
      </a:defRPr>
    </a:lvl5pPr>
    <a:lvl6pPr marL="2283634" algn="l" defTabSz="913449" rtl="0" eaLnBrk="1" latinLnBrk="0" hangingPunct="1">
      <a:defRPr sz="1200" kern="1200">
        <a:solidFill>
          <a:schemeClr val="tx1"/>
        </a:solidFill>
        <a:latin typeface="+mn-lt"/>
        <a:ea typeface="+mn-ea"/>
        <a:cs typeface="+mn-cs"/>
      </a:defRPr>
    </a:lvl6pPr>
    <a:lvl7pPr marL="2740346" algn="l" defTabSz="913449" rtl="0" eaLnBrk="1" latinLnBrk="0" hangingPunct="1">
      <a:defRPr sz="1200" kern="1200">
        <a:solidFill>
          <a:schemeClr val="tx1"/>
        </a:solidFill>
        <a:latin typeface="+mn-lt"/>
        <a:ea typeface="+mn-ea"/>
        <a:cs typeface="+mn-cs"/>
      </a:defRPr>
    </a:lvl7pPr>
    <a:lvl8pPr marL="3197072" algn="l" defTabSz="913449" rtl="0" eaLnBrk="1" latinLnBrk="0" hangingPunct="1">
      <a:defRPr sz="1200" kern="1200">
        <a:solidFill>
          <a:schemeClr val="tx1"/>
        </a:solidFill>
        <a:latin typeface="+mn-lt"/>
        <a:ea typeface="+mn-ea"/>
        <a:cs typeface="+mn-cs"/>
      </a:defRPr>
    </a:lvl8pPr>
    <a:lvl9pPr marL="3653795" algn="l" defTabSz="91344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ederal_Information_Processing_Standard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92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3585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Owned by IBM vs Customer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55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4515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9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IBM Cloud Hyper Protect Crypto Services is a key management and cloud HSM service backed by IBM Z technology. </a:t>
            </a:r>
          </a:p>
          <a:p>
            <a:endParaRPr lang="en-US" sz="900" b="0" i="0" u="none" strike="noStrike" kern="1200" dirty="0">
              <a:solidFill>
                <a:schemeClr val="tx1"/>
              </a:solidFill>
              <a:effectLst/>
              <a:latin typeface="+mn-lt"/>
              <a:ea typeface="+mn-ea"/>
              <a:cs typeface="+mn-cs"/>
            </a:endParaRPr>
          </a:p>
          <a:p>
            <a:r>
              <a:rPr lang="en-US" b="1" dirty="0">
                <a:solidFill>
                  <a:schemeClr val="accent2"/>
                </a:solidFill>
              </a:rPr>
              <a:t>FIPS 140-2 Level 4 Certification:</a:t>
            </a:r>
          </a:p>
          <a:p>
            <a:r>
              <a:rPr lang="en-US" sz="900" b="0" i="0" u="none" strike="noStrike" kern="1200" dirty="0">
                <a:solidFill>
                  <a:schemeClr val="tx1"/>
                </a:solidFill>
                <a:effectLst/>
                <a:latin typeface="+mn-lt"/>
                <a:ea typeface="+mn-ea"/>
                <a:cs typeface="+mn-cs"/>
              </a:rPr>
              <a:t>The </a:t>
            </a:r>
            <a:r>
              <a:rPr lang="en-US" sz="900" b="1" i="1" u="none" strike="noStrike" kern="1200" dirty="0">
                <a:solidFill>
                  <a:schemeClr val="tx1"/>
                </a:solidFill>
                <a:effectLst/>
                <a:latin typeface="+mn-lt"/>
                <a:ea typeface="+mn-ea"/>
                <a:cs typeface="+mn-cs"/>
              </a:rPr>
              <a:t>Federal Information Processing Standard</a:t>
            </a:r>
            <a:r>
              <a:rPr lang="en-US" sz="900" b="0" i="0" u="none" strike="noStrike" kern="1200" dirty="0">
                <a:solidFill>
                  <a:schemeClr val="tx1"/>
                </a:solidFill>
                <a:effectLst/>
                <a:latin typeface="+mn-lt"/>
                <a:ea typeface="+mn-ea"/>
                <a:cs typeface="+mn-cs"/>
              </a:rPr>
              <a:t> (</a:t>
            </a:r>
            <a:r>
              <a:rPr lang="en-US" sz="900" b="1" i="0" u="none" strike="noStrike" kern="1200" dirty="0">
                <a:solidFill>
                  <a:schemeClr val="tx1"/>
                </a:solidFill>
                <a:effectLst/>
                <a:latin typeface="+mn-lt"/>
                <a:ea typeface="+mn-ea"/>
                <a:cs typeface="+mn-cs"/>
                <a:hlinkClick r:id="rId3" tooltip="Federal Information Processing Standards"/>
              </a:rPr>
              <a:t>FIPS</a:t>
            </a:r>
            <a:r>
              <a:rPr lang="en-US" sz="900" b="0" i="0" u="none" strike="noStrike" kern="1200" dirty="0">
                <a:solidFill>
                  <a:schemeClr val="tx1"/>
                </a:solidFill>
                <a:effectLst/>
                <a:latin typeface="+mn-lt"/>
                <a:ea typeface="+mn-ea"/>
                <a:cs typeface="+mn-cs"/>
              </a:rPr>
              <a:t>) Publication 140-2, is a US government computer security standard used to approve </a:t>
            </a:r>
            <a:r>
              <a:rPr lang="en-US" sz="900" b="0" i="0" u="none" strike="noStrike" kern="1200" dirty="0">
                <a:solidFill>
                  <a:schemeClr val="bg1"/>
                </a:solidFill>
                <a:effectLst/>
                <a:latin typeface="+mn-lt"/>
                <a:ea typeface="+mn-ea"/>
                <a:cs typeface="+mn-cs"/>
              </a:rPr>
              <a:t>cryptographic </a:t>
            </a:r>
            <a:r>
              <a:rPr lang="en-US" sz="900" b="0" i="0" u="none" strike="noStrike" kern="1200" baseline="0" dirty="0">
                <a:solidFill>
                  <a:schemeClr val="bg1"/>
                </a:solidFill>
                <a:effectLst/>
                <a:latin typeface="+mn-lt"/>
                <a:ea typeface="+mn-ea"/>
                <a:cs typeface="+mn-cs"/>
              </a:rPr>
              <a:t>modules.</a:t>
            </a:r>
            <a:r>
              <a:rPr lang="en-US" sz="900" b="0" i="0" u="none" strike="noStrike" kern="1200" dirty="0">
                <a:solidFill>
                  <a:schemeClr val="bg1"/>
                </a:solidFill>
                <a:effectLst/>
                <a:latin typeface="+mn-lt"/>
                <a:ea typeface="+mn-ea"/>
                <a:cs typeface="+mn-cs"/>
              </a:rPr>
              <a:t> Hyper Protect Crypto Services is the only HSM to be FIPS 140-2 Level 4 certified in the public cloud market today.</a:t>
            </a:r>
          </a:p>
          <a:p>
            <a:endParaRPr lang="en-US" sz="900" b="0" i="0" u="none" strike="noStrike" kern="1200" dirty="0">
              <a:solidFill>
                <a:schemeClr val="bg1"/>
              </a:solidFill>
              <a:effectLst/>
              <a:latin typeface="+mn-lt"/>
              <a:ea typeface="+mn-ea"/>
              <a:cs typeface="+mn-cs"/>
            </a:endParaRPr>
          </a:p>
          <a:p>
            <a:r>
              <a:rPr lang="en-US" sz="900" b="0" i="0" u="none" strike="noStrike" kern="1200" dirty="0">
                <a:solidFill>
                  <a:schemeClr val="tx1"/>
                </a:solidFill>
                <a:effectLst/>
                <a:latin typeface="+mn-lt"/>
                <a:ea typeface="+mn-ea"/>
                <a:cs typeface="+mn-cs"/>
              </a:rPr>
              <a:t>FIPS 140-2 defines four levels of security.</a:t>
            </a:r>
            <a:endParaRPr lang="en-US" u="none" dirty="0">
              <a:solidFill>
                <a:schemeClr val="bg1"/>
              </a:solidFill>
            </a:endParaRPr>
          </a:p>
          <a:p>
            <a:pPr lvl="1"/>
            <a:r>
              <a:rPr lang="en-US" sz="900" b="0" i="1" kern="1200" dirty="0">
                <a:solidFill>
                  <a:schemeClr val="tx1"/>
                </a:solidFill>
                <a:effectLst/>
                <a:latin typeface="+mn-lt"/>
                <a:ea typeface="+mn-ea"/>
                <a:cs typeface="+mn-cs"/>
              </a:rPr>
              <a:t>Level 1</a:t>
            </a:r>
            <a:r>
              <a:rPr lang="en-US" sz="900" b="1"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Security Level 1 provides the lowest level of security.  No specific physical security mechanisms are required in a Security Level 1 cryptographic module beyond the basic requirement for production-grade components. </a:t>
            </a:r>
          </a:p>
          <a:p>
            <a:pPr lvl="1"/>
            <a:r>
              <a:rPr lang="en-US" sz="900" b="0" i="1" kern="1200" dirty="0">
                <a:solidFill>
                  <a:schemeClr val="tx1"/>
                </a:solidFill>
                <a:effectLst/>
                <a:latin typeface="+mn-lt"/>
                <a:ea typeface="+mn-ea"/>
                <a:cs typeface="+mn-cs"/>
              </a:rPr>
              <a:t>Level 2: </a:t>
            </a:r>
            <a:r>
              <a:rPr lang="en-US" sz="900" kern="1200" dirty="0">
                <a:solidFill>
                  <a:schemeClr val="tx1"/>
                </a:solidFill>
                <a:effectLst/>
                <a:latin typeface="+mn-lt"/>
                <a:ea typeface="+mn-ea"/>
                <a:cs typeface="+mn-cs"/>
              </a:rPr>
              <a:t>Security Level 2 improves upon the physical security mechanisms of a Level 1 cryptographic module by requiring features that show evidence of tampering, including tamper-evident coatings or seals that must be broken to attain physical access to the plaintext cryptographic keys and critical security parameters (CSPs) within the module, or pick-resistant locks on covers or doors to protect against unauthorized physical access.</a:t>
            </a:r>
          </a:p>
          <a:p>
            <a:pPr lvl="1"/>
            <a:endParaRPr lang="en-US" sz="900" kern="1200" dirty="0">
              <a:solidFill>
                <a:schemeClr val="tx1"/>
              </a:solidFill>
              <a:effectLst/>
              <a:latin typeface="+mn-lt"/>
              <a:ea typeface="+mn-ea"/>
              <a:cs typeface="+mn-cs"/>
            </a:endParaRPr>
          </a:p>
          <a:p>
            <a:pPr lvl="1"/>
            <a:r>
              <a:rPr lang="en-US" sz="900" b="0" i="1" kern="1200" dirty="0">
                <a:solidFill>
                  <a:schemeClr val="tx1"/>
                </a:solidFill>
                <a:effectLst/>
                <a:latin typeface="+mn-lt"/>
                <a:ea typeface="+mn-ea"/>
                <a:cs typeface="+mn-cs"/>
              </a:rPr>
              <a:t>Level 3: </a:t>
            </a:r>
            <a:r>
              <a:rPr lang="en-US" sz="900" kern="1200" dirty="0">
                <a:solidFill>
                  <a:schemeClr val="tx1"/>
                </a:solidFill>
                <a:effectLst/>
                <a:latin typeface="+mn-lt"/>
                <a:ea typeface="+mn-ea"/>
                <a:cs typeface="+mn-cs"/>
              </a:rPr>
              <a:t>Physical security mechanisms required at Security Level 3 are intended to have a high probability of detecting and responding to attempts at physical access, use or modification of the cryptographic module. The physical security mechanisms may include the use of strong enclosures and tamper-detection/response circuitry that zeroes all plaintext CSPs when the removable covers/doors of the cryptographic module are opened.</a:t>
            </a:r>
          </a:p>
          <a:p>
            <a:pPr lvl="1"/>
            <a:endParaRPr lang="en-US" sz="900" kern="1200" dirty="0">
              <a:solidFill>
                <a:schemeClr val="tx1"/>
              </a:solidFill>
              <a:effectLst/>
              <a:latin typeface="+mn-lt"/>
              <a:ea typeface="+mn-ea"/>
              <a:cs typeface="+mn-cs"/>
            </a:endParaRPr>
          </a:p>
          <a:p>
            <a:pPr lvl="1"/>
            <a:r>
              <a:rPr lang="en-US" sz="900" b="0" i="1" kern="1200" dirty="0">
                <a:solidFill>
                  <a:schemeClr val="tx1"/>
                </a:solidFill>
                <a:effectLst/>
                <a:latin typeface="+mn-lt"/>
                <a:ea typeface="+mn-ea"/>
                <a:cs typeface="+mn-cs"/>
              </a:rPr>
              <a:t>Level 4: </a:t>
            </a:r>
            <a:r>
              <a:rPr lang="en-US" sz="900" kern="1200" dirty="0">
                <a:solidFill>
                  <a:schemeClr val="tx1"/>
                </a:solidFill>
                <a:effectLst/>
                <a:latin typeface="+mn-lt"/>
                <a:ea typeface="+mn-ea"/>
                <a:cs typeface="+mn-cs"/>
              </a:rPr>
              <a:t>Security Level 4 provides the highest level of security. At this security level, the physical security mechanisms provide a complete envelope of protection around the cryptographic module with the intent of detecting and responding to all unauthorized attempts at physical access. Penetration of the cryptographic module enclosure from any direction has a very high probability of being detected, resulting in the immediate deletion of all plaintext CSPs</a:t>
            </a:r>
          </a:p>
          <a:p>
            <a:endParaRPr lang="en-US" dirty="0"/>
          </a:p>
          <a:p>
            <a:r>
              <a:rPr lang="en-US" dirty="0"/>
              <a:t>Key Ceremony:</a:t>
            </a:r>
          </a:p>
          <a:p>
            <a:r>
              <a:rPr lang="en-US" sz="900" b="0" i="0" u="none" strike="noStrike" kern="1200" dirty="0">
                <a:solidFill>
                  <a:schemeClr val="tx1"/>
                </a:solidFill>
                <a:effectLst/>
                <a:latin typeface="+mn-lt"/>
                <a:ea typeface="+mn-ea"/>
                <a:cs typeface="+mn-cs"/>
              </a:rPr>
              <a:t>The Root Key Ceremony is a standard industry procedure by which a unique pair of public and private root keys are generated and stored securely,</a:t>
            </a:r>
          </a:p>
          <a:p>
            <a:pPr marL="0" marR="0" lvl="0" indent="0" algn="l" defTabSz="685800" rtl="0" eaLnBrk="1" fontAlgn="base" latinLnBrk="0" hangingPunct="1">
              <a:lnSpc>
                <a:spcPct val="100000"/>
              </a:lnSpc>
              <a:spcBef>
                <a:spcPct val="30000"/>
              </a:spcBef>
              <a:spcAft>
                <a:spcPct val="0"/>
              </a:spcAft>
              <a:buClrTx/>
              <a:buSzTx/>
              <a:buFontTx/>
              <a:buNone/>
              <a:tabLst/>
              <a:defRPr/>
            </a:pPr>
            <a:r>
              <a:rPr lang="en-US" sz="900" dirty="0">
                <a:solidFill>
                  <a:schemeClr val="bg1"/>
                </a:solidFill>
                <a:latin typeface="Arial" panose="020B0604020202020204" pitchFamily="34" charset="0"/>
                <a:cs typeface="Arial" panose="020B0604020202020204" pitchFamily="34" charset="0"/>
              </a:rPr>
              <a:t>IBM is the first cloud provider to provide dedicated (cloud) CLI for HSM Key Ceremony, supporting distinct HSM management and key holder roles  </a:t>
            </a:r>
          </a:p>
          <a:p>
            <a:pPr marL="0" marR="0" lvl="0" indent="0" algn="l" defTabSz="685800" rtl="0" eaLnBrk="1" fontAlgn="base" latinLnBrk="0" hangingPunct="1">
              <a:lnSpc>
                <a:spcPct val="100000"/>
              </a:lnSpc>
              <a:spcBef>
                <a:spcPct val="30000"/>
              </a:spcBef>
              <a:spcAft>
                <a:spcPct val="0"/>
              </a:spcAft>
              <a:buClrTx/>
              <a:buSzTx/>
              <a:buFontTx/>
              <a:buNone/>
              <a:tabLst/>
              <a:defRPr/>
            </a:pPr>
            <a:r>
              <a:rPr lang="en-US" sz="900" dirty="0">
                <a:solidFill>
                  <a:schemeClr val="bg1"/>
                </a:solidFill>
                <a:latin typeface="Arial" panose="020B0604020202020204" pitchFamily="34" charset="0"/>
                <a:cs typeface="Arial" panose="020B0604020202020204" pitchFamily="34" charset="0"/>
              </a:rPr>
              <a:t>For steps to get started see https://</a:t>
            </a:r>
            <a:r>
              <a:rPr lang="en-US" sz="900" dirty="0" err="1">
                <a:solidFill>
                  <a:schemeClr val="bg1"/>
                </a:solidFill>
                <a:latin typeface="Arial" panose="020B0604020202020204" pitchFamily="34" charset="0"/>
                <a:cs typeface="Arial" panose="020B0604020202020204" pitchFamily="34" charset="0"/>
              </a:rPr>
              <a:t>console.bluemix.net</a:t>
            </a:r>
            <a:r>
              <a:rPr lang="en-US" sz="900" dirty="0">
                <a:solidFill>
                  <a:schemeClr val="bg1"/>
                </a:solidFill>
                <a:latin typeface="Arial" panose="020B0604020202020204" pitchFamily="34" charset="0"/>
                <a:cs typeface="Arial" panose="020B0604020202020204" pitchFamily="34" charset="0"/>
              </a:rPr>
              <a:t>/docs/services/</a:t>
            </a:r>
            <a:r>
              <a:rPr lang="en-US" sz="900" dirty="0" err="1">
                <a:solidFill>
                  <a:schemeClr val="bg1"/>
                </a:solidFill>
                <a:latin typeface="Arial" panose="020B0604020202020204" pitchFamily="34" charset="0"/>
                <a:cs typeface="Arial" panose="020B0604020202020204" pitchFamily="34" charset="0"/>
              </a:rPr>
              <a:t>hs</a:t>
            </a:r>
            <a:r>
              <a:rPr lang="en-US" sz="900" dirty="0">
                <a:solidFill>
                  <a:schemeClr val="bg1"/>
                </a:solidFill>
                <a:latin typeface="Arial" panose="020B0604020202020204" pitchFamily="34" charset="0"/>
                <a:cs typeface="Arial" panose="020B0604020202020204" pitchFamily="34" charset="0"/>
              </a:rPr>
              <a:t>-crypto/</a:t>
            </a:r>
            <a:r>
              <a:rPr lang="en-US" sz="900" dirty="0" err="1">
                <a:solidFill>
                  <a:schemeClr val="bg1"/>
                </a:solidFill>
                <a:latin typeface="Arial" panose="020B0604020202020204" pitchFamily="34" charset="0"/>
                <a:cs typeface="Arial" panose="020B0604020202020204" pitchFamily="34" charset="0"/>
              </a:rPr>
              <a:t>initialize_hsm.html#initialize-hsm</a:t>
            </a:r>
            <a:endParaRPr lang="en-US" sz="900" dirty="0">
              <a:solidFill>
                <a:schemeClr val="bg1"/>
              </a:solidFill>
              <a:latin typeface="Arial" panose="020B0604020202020204" pitchFamily="34" charset="0"/>
              <a:cs typeface="Arial" panose="020B0604020202020204" pitchFamily="34" charset="0"/>
            </a:endParaRPr>
          </a:p>
          <a:p>
            <a:pPr marL="0" marR="0" lvl="0" indent="0" algn="l" defTabSz="685800" rtl="0" eaLnBrk="1" fontAlgn="base" latinLnBrk="0" hangingPunct="1">
              <a:lnSpc>
                <a:spcPct val="100000"/>
              </a:lnSpc>
              <a:spcBef>
                <a:spcPct val="30000"/>
              </a:spcBef>
              <a:spcAft>
                <a:spcPct val="0"/>
              </a:spcAft>
              <a:buClrTx/>
              <a:buSzTx/>
              <a:buFontTx/>
              <a:buNone/>
              <a:tabLst/>
              <a:defRPr/>
            </a:pPr>
            <a:endParaRPr lang="en-US" sz="900" dirty="0">
              <a:solidFill>
                <a:schemeClr val="bg1"/>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44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900" dirty="0">
                <a:latin typeface="Arial" panose="020B0604020202020204" pitchFamily="34" charset="0"/>
                <a:cs typeface="Arial" panose="020B0604020202020204" pitchFamily="34" charset="0"/>
              </a:rPr>
              <a:t>IBM offers two options for Key Management:</a:t>
            </a:r>
          </a:p>
          <a:p>
            <a:r>
              <a:rPr lang="en-US" altLang="en-US" sz="900" dirty="0">
                <a:latin typeface="Arial" panose="020B0604020202020204" pitchFamily="34" charset="0"/>
                <a:cs typeface="Arial" panose="020B0604020202020204" pitchFamily="34" charset="0"/>
              </a:rPr>
              <a:t>IBM Key Protect is a multi-tenant service that uses IBM controlled HSMs to protect the encryption keys – customers can bring their own key (BYOK) or generate one</a:t>
            </a:r>
          </a:p>
          <a:p>
            <a:r>
              <a:rPr lang="en-US" altLang="en-US" sz="900" dirty="0">
                <a:latin typeface="Arial" panose="020B0604020202020204" pitchFamily="34" charset="0"/>
                <a:cs typeface="Arial" panose="020B0604020202020204" pitchFamily="34" charset="0"/>
              </a:rPr>
              <a:t>For customers that are looking for complete control over their keys and HSMs, IBM Hyper Protect Crypto Services provides a ‘Keep Your Own Key’ (KYOK) option which allows keys to be protected by dedicated cloud HSMs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F491043-EB75-824C-9A65-D16BA9BCE3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1614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 Id="rId4" Type="http://schemas.openxmlformats.org/officeDocument/2006/relationships/image" Target="../media/image1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0.pn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0.png"/></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5.bin"/></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 Id="rId5" Type="http://schemas.microsoft.com/office/2007/relationships/hdphoto" Target="../media/hdphoto1.wdp"/><Relationship Id="rId4" Type="http://schemas.openxmlformats.org/officeDocument/2006/relationships/image" Target="../media/image20.png"/></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2.xml"/><Relationship Id="rId5" Type="http://schemas.microsoft.com/office/2007/relationships/hdphoto" Target="../media/hdphoto1.wdp"/><Relationship Id="rId4" Type="http://schemas.openxmlformats.org/officeDocument/2006/relationships/image" Target="../media/image20.png"/></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5.xml"/><Relationship Id="rId4" Type="http://schemas.openxmlformats.org/officeDocument/2006/relationships/image" Target="../media/image16.png"/></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5.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6.xml"/><Relationship Id="rId4" Type="http://schemas.openxmlformats.org/officeDocument/2006/relationships/image" Target="../media/image26.png"/></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6.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7.xml"/><Relationship Id="rId4" Type="http://schemas.openxmlformats.org/officeDocument/2006/relationships/image" Target="../media/image16.png"/></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51" y="6273812"/>
            <a:ext cx="695452" cy="281961"/>
          </a:xfrm>
          <a:prstGeom prst="rect">
            <a:avLst/>
          </a:prstGeom>
        </p:spPr>
      </p:pic>
    </p:spTree>
    <p:extLst>
      <p:ext uri="{BB962C8B-B14F-4D97-AF65-F5344CB8AC3E}">
        <p14:creationId xmlns:p14="http://schemas.microsoft.com/office/powerpoint/2010/main" val="126216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535224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Edit Master text styles</a:t>
            </a:r>
          </a:p>
        </p:txBody>
      </p:sp>
      <p:sp>
        <p:nvSpPr>
          <p:cNvPr id="8" name="Content Placeholder 7"/>
          <p:cNvSpPr>
            <a:spLocks noGrp="1"/>
          </p:cNvSpPr>
          <p:nvPr>
            <p:ph sz="quarter" idx="15"/>
          </p:nvPr>
        </p:nvSpPr>
        <p:spPr>
          <a:xfrm>
            <a:off x="9144000" y="0"/>
            <a:ext cx="3048000" cy="3429000"/>
          </a:xfrm>
          <a:solidFill>
            <a:schemeClr val="accent2"/>
          </a:solidFill>
        </p:spPr>
        <p:txBody>
          <a:bodyPr lIns="228368" tIns="191834" rIns="228368" bIns="228368"/>
          <a:lstStyle>
            <a:lvl1pPr>
              <a:defRPr sz="19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368" tIns="191834" rIns="228368" bIns="228368"/>
          <a:lstStyle>
            <a:lvl1pPr>
              <a:defRPr sz="19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13"/>
            <a:ext cx="6096000" cy="2815167"/>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31"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defTabSz="913449">
              <a:defRPr/>
            </a:lvl1pPr>
          </a:lstStyle>
          <a:p>
            <a:pPr>
              <a:defRPr/>
            </a:pPr>
            <a:fld id="{599E659E-6C74-44A9-BE07-6ABB874FED8E}" type="slidenum">
              <a:rPr lang="en-US"/>
              <a:pPr>
                <a:defRPr/>
              </a:pPr>
              <a:t>‹#›</a:t>
            </a:fld>
            <a:endParaRPr lang="en-US"/>
          </a:p>
        </p:txBody>
      </p:sp>
      <p:sp>
        <p:nvSpPr>
          <p:cNvPr id="9" name="Footer Placeholder 3"/>
          <p:cNvSpPr>
            <a:spLocks noGrp="1"/>
          </p:cNvSpPr>
          <p:nvPr>
            <p:ph type="ftr" sz="quarter" idx="20"/>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5269309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368" tIns="191834" rIns="228368" bIns="228368"/>
          <a:lstStyle>
            <a:lvl1pPr>
              <a:defRPr sz="19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7" y="3429000"/>
            <a:ext cx="3047996" cy="3429000"/>
          </a:xfrm>
          <a:solidFill>
            <a:schemeClr val="accent4"/>
          </a:solidFill>
        </p:spPr>
        <p:txBody>
          <a:bodyPr lIns="228368" tIns="191834" rIns="228368" bIns="228368"/>
          <a:lstStyle>
            <a:lvl1pPr>
              <a:defRPr sz="19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defTabSz="913449">
              <a:defRPr/>
            </a:lvl1pPr>
          </a:lstStyle>
          <a:p>
            <a:pPr>
              <a:defRPr/>
            </a:pPr>
            <a:fld id="{F9423D3C-7881-4624-A700-BDF68F1BD16A}" type="slidenum">
              <a:rPr lang="en-US"/>
              <a:pPr>
                <a:defRPr/>
              </a:pPr>
              <a:t>‹#›</a:t>
            </a:fld>
            <a:endParaRPr lang="en-US"/>
          </a:p>
        </p:txBody>
      </p:sp>
      <p:sp>
        <p:nvSpPr>
          <p:cNvPr id="9" name="Footer Placeholder 3"/>
          <p:cNvSpPr>
            <a:spLocks noGrp="1"/>
          </p:cNvSpPr>
          <p:nvPr>
            <p:ph type="ftr" sz="quarter" idx="20"/>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41841175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449">
              <a:defRPr/>
            </a:lvl1pPr>
          </a:lstStyle>
          <a:p>
            <a:pPr>
              <a:defRPr/>
            </a:pPr>
            <a:fld id="{4FA17744-FD0C-4E51-8501-663C33EE33AF}" type="slidenum">
              <a:rPr lang="en-US"/>
              <a:pPr>
                <a:defRPr/>
              </a:pPr>
              <a:t>‹#›</a:t>
            </a:fld>
            <a:endParaRPr lang="en-US"/>
          </a:p>
        </p:txBody>
      </p:sp>
      <p:sp>
        <p:nvSpPr>
          <p:cNvPr id="4" name="Footer Placeholder 3"/>
          <p:cNvSpPr>
            <a:spLocks noGrp="1"/>
          </p:cNvSpPr>
          <p:nvPr>
            <p:ph type="ftr" sz="quarter" idx="1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1107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20"/>
          </p:nvPr>
        </p:nvSpPr>
        <p:spPr/>
        <p:txBody>
          <a:bodyPr/>
          <a:lstStyle>
            <a:lvl1pPr defTabSz="913449">
              <a:defRPr/>
            </a:lvl1pPr>
          </a:lstStyle>
          <a:p>
            <a:pPr>
              <a:defRPr/>
            </a:pPr>
            <a:fld id="{09A5A684-FA16-41DD-8EE1-BD9CCB999483}" type="slidenum">
              <a:rPr lang="en-US"/>
              <a:pPr>
                <a:defRPr/>
              </a:pPr>
              <a:t>‹#›</a:t>
            </a:fld>
            <a:endParaRPr lang="en-US"/>
          </a:p>
        </p:txBody>
      </p:sp>
      <p:sp>
        <p:nvSpPr>
          <p:cNvPr id="4" name="Footer Placeholder 3"/>
          <p:cNvSpPr>
            <a:spLocks noGrp="1"/>
          </p:cNvSpPr>
          <p:nvPr>
            <p:ph type="ftr" sz="quarter" idx="2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7286376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91834"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p:txBody>
      </p:sp>
      <p:sp>
        <p:nvSpPr>
          <p:cNvPr id="6" name="Slide Number Placeholder 2"/>
          <p:cNvSpPr>
            <a:spLocks noGrp="1"/>
          </p:cNvSpPr>
          <p:nvPr>
            <p:ph type="sldNum" sz="quarter" idx="23"/>
          </p:nvPr>
        </p:nvSpPr>
        <p:spPr/>
        <p:txBody>
          <a:bodyPr/>
          <a:lstStyle>
            <a:lvl1pPr defTabSz="913449">
              <a:defRPr/>
            </a:lvl1pPr>
          </a:lstStyle>
          <a:p>
            <a:pPr>
              <a:defRPr/>
            </a:pPr>
            <a:fld id="{A11EA9B4-E9ED-4841-8EC9-C47900D9AECD}" type="slidenum">
              <a:rPr lang="en-US"/>
              <a:pPr>
                <a:defRPr/>
              </a:pPr>
              <a:t>‹#›</a:t>
            </a:fld>
            <a:endParaRPr lang="en-US"/>
          </a:p>
        </p:txBody>
      </p:sp>
      <p:sp>
        <p:nvSpPr>
          <p:cNvPr id="8" name="Footer Placeholder 3"/>
          <p:cNvSpPr>
            <a:spLocks noGrp="1"/>
          </p:cNvSpPr>
          <p:nvPr>
            <p:ph type="ftr" sz="quarter" idx="24"/>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3697227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3"/>
          </p:nvPr>
        </p:nvSpPr>
        <p:spPr/>
        <p:txBody>
          <a:bodyPr/>
          <a:lstStyle>
            <a:lvl1pPr defTabSz="913449">
              <a:defRPr/>
            </a:lvl1pPr>
          </a:lstStyle>
          <a:p>
            <a:pPr>
              <a:defRPr/>
            </a:pPr>
            <a:fld id="{722243C2-F126-4948-877D-EDCF47DE4D8E}" type="slidenum">
              <a:rPr lang="en-US"/>
              <a:pPr>
                <a:defRPr/>
              </a:pPr>
              <a:t>‹#›</a:t>
            </a:fld>
            <a:endParaRPr lang="en-US"/>
          </a:p>
        </p:txBody>
      </p:sp>
      <p:sp>
        <p:nvSpPr>
          <p:cNvPr id="5" name="Footer Placeholder 3"/>
          <p:cNvSpPr>
            <a:spLocks noGrp="1"/>
          </p:cNvSpPr>
          <p:nvPr>
            <p:ph type="ftr" sz="quarter" idx="14"/>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4155263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449">
              <a:defRPr/>
            </a:lvl1pPr>
          </a:lstStyle>
          <a:p>
            <a:pPr>
              <a:defRPr/>
            </a:pPr>
            <a:fld id="{4A1F8EBC-1BC7-46F9-A8AB-64A4F548B452}" type="slidenum">
              <a:rPr lang="en-US"/>
              <a:pPr>
                <a:defRPr/>
              </a:pPr>
              <a:t>‹#›</a:t>
            </a:fld>
            <a:endParaRPr lang="en-US"/>
          </a:p>
        </p:txBody>
      </p:sp>
      <p:sp>
        <p:nvSpPr>
          <p:cNvPr id="6" name="Footer Placeholder 3"/>
          <p:cNvSpPr>
            <a:spLocks noGrp="1"/>
          </p:cNvSpPr>
          <p:nvPr>
            <p:ph type="ftr" sz="quarter" idx="15"/>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2560788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3"/>
          </p:nvPr>
        </p:nvSpPr>
        <p:spPr/>
        <p:txBody>
          <a:bodyPr/>
          <a:lstStyle>
            <a:lvl1pPr defTabSz="913449">
              <a:defRPr/>
            </a:lvl1pPr>
          </a:lstStyle>
          <a:p>
            <a:pPr>
              <a:defRPr/>
            </a:pPr>
            <a:fld id="{F5ECB555-97D6-41F3-AB1E-9D6E3E0BDA8F}" type="slidenum">
              <a:rPr lang="en-US"/>
              <a:pPr>
                <a:defRPr/>
              </a:pPr>
              <a:t>‹#›</a:t>
            </a:fld>
            <a:endParaRPr lang="en-US"/>
          </a:p>
        </p:txBody>
      </p:sp>
      <p:sp>
        <p:nvSpPr>
          <p:cNvPr id="5" name="Footer Placeholder 3"/>
          <p:cNvSpPr>
            <a:spLocks noGrp="1"/>
          </p:cNvSpPr>
          <p:nvPr>
            <p:ph type="ftr" sz="quarter" idx="14"/>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40080689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Click icon to add picture</a:t>
            </a:r>
          </a:p>
        </p:txBody>
      </p:sp>
      <p:sp>
        <p:nvSpPr>
          <p:cNvPr id="8" name="Slide Number Placeholder 2"/>
          <p:cNvSpPr>
            <a:spLocks noGrp="1"/>
          </p:cNvSpPr>
          <p:nvPr>
            <p:ph type="sldNum" sz="quarter" idx="15"/>
          </p:nvPr>
        </p:nvSpPr>
        <p:spPr/>
        <p:txBody>
          <a:bodyPr/>
          <a:lstStyle>
            <a:lvl1pPr defTabSz="913449">
              <a:defRPr/>
            </a:lvl1pPr>
          </a:lstStyle>
          <a:p>
            <a:pPr>
              <a:defRPr/>
            </a:pPr>
            <a:fld id="{CC301578-53F6-416B-853E-99473A35BB6C}" type="slidenum">
              <a:rPr lang="en-US"/>
              <a:pPr>
                <a:defRPr/>
              </a:pPr>
              <a:t>‹#›</a:t>
            </a:fld>
            <a:endParaRPr lang="en-US"/>
          </a:p>
        </p:txBody>
      </p:sp>
      <p:sp>
        <p:nvSpPr>
          <p:cNvPr id="9" name="Footer Placeholder 3"/>
          <p:cNvSpPr>
            <a:spLocks noGrp="1"/>
          </p:cNvSpPr>
          <p:nvPr>
            <p:ph type="ftr" sz="quarter" idx="16"/>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36277257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20"/>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213" y="1402080"/>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15"/>
          </p:nvPr>
        </p:nvSpPr>
        <p:spPr/>
        <p:txBody>
          <a:bodyPr/>
          <a:lstStyle>
            <a:lvl1pPr defTabSz="913449">
              <a:defRPr/>
            </a:lvl1pPr>
          </a:lstStyle>
          <a:p>
            <a:pPr>
              <a:defRPr/>
            </a:pPr>
            <a:fld id="{23466C9F-1135-4529-BFBD-618E1F79E218}" type="slidenum">
              <a:rPr lang="en-US"/>
              <a:pPr>
                <a:defRPr/>
              </a:pPr>
              <a:t>‹#›</a:t>
            </a:fld>
            <a:endParaRPr lang="en-US"/>
          </a:p>
        </p:txBody>
      </p:sp>
      <p:sp>
        <p:nvSpPr>
          <p:cNvPr id="10" name="Footer Placeholder 3"/>
          <p:cNvSpPr>
            <a:spLocks noGrp="1"/>
          </p:cNvSpPr>
          <p:nvPr>
            <p:ph type="ftr" sz="quarter" idx="16"/>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3534480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287965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rtlCol="0">
            <a:noAutofit/>
          </a:bodyPr>
          <a:lstStyle/>
          <a:p>
            <a:pPr lvl="0"/>
            <a:r>
              <a:rPr lang="en-US" noProof="0"/>
              <a:t>Click icon to add table</a:t>
            </a:r>
          </a:p>
        </p:txBody>
      </p:sp>
      <p:sp>
        <p:nvSpPr>
          <p:cNvPr id="4" name="Slide Number Placeholder 2"/>
          <p:cNvSpPr>
            <a:spLocks noGrp="1"/>
          </p:cNvSpPr>
          <p:nvPr>
            <p:ph type="sldNum" sz="quarter" idx="14"/>
          </p:nvPr>
        </p:nvSpPr>
        <p:spPr/>
        <p:txBody>
          <a:bodyPr/>
          <a:lstStyle>
            <a:lvl1pPr defTabSz="913449">
              <a:defRPr/>
            </a:lvl1pPr>
          </a:lstStyle>
          <a:p>
            <a:pPr>
              <a:defRPr/>
            </a:pPr>
            <a:fld id="{000AF284-11CA-4B43-A86A-E2A3AB2F1420}" type="slidenum">
              <a:rPr lang="en-US"/>
              <a:pPr>
                <a:defRPr/>
              </a:pPr>
              <a:t>‹#›</a:t>
            </a:fld>
            <a:endParaRPr lang="en-US"/>
          </a:p>
        </p:txBody>
      </p:sp>
      <p:sp>
        <p:nvSpPr>
          <p:cNvPr id="5" name="Footer Placeholder 3"/>
          <p:cNvSpPr>
            <a:spLocks noGrp="1"/>
          </p:cNvSpPr>
          <p:nvPr>
            <p:ph type="ftr" sz="quarter" idx="15"/>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22339572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defTabSz="913449">
              <a:defRPr/>
            </a:lvl1pPr>
          </a:lstStyle>
          <a:p>
            <a:pPr>
              <a:defRPr/>
            </a:pPr>
            <a:fld id="{381C4D23-BAB6-4CCF-A9CE-E1B8C7EEF3AA}" type="slidenum">
              <a:rPr lang="en-US"/>
              <a:pPr>
                <a:defRPr/>
              </a:pPr>
              <a:t>‹#›</a:t>
            </a:fld>
            <a:endParaRPr lang="en-US"/>
          </a:p>
        </p:txBody>
      </p:sp>
      <p:sp>
        <p:nvSpPr>
          <p:cNvPr id="3" name="Footer Placeholder 3"/>
          <p:cNvSpPr>
            <a:spLocks noGrp="1"/>
          </p:cNvSpPr>
          <p:nvPr>
            <p:ph type="ftr" sz="quarter" idx="1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42047326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2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4" name="Slide Number Placeholder 2"/>
          <p:cNvSpPr>
            <a:spLocks noGrp="1"/>
          </p:cNvSpPr>
          <p:nvPr>
            <p:ph type="sldNum" sz="quarter" idx="13"/>
          </p:nvPr>
        </p:nvSpPr>
        <p:spPr/>
        <p:txBody>
          <a:bodyPr/>
          <a:lstStyle>
            <a:lvl1pPr defTabSz="913449">
              <a:defRPr/>
            </a:lvl1pPr>
          </a:lstStyle>
          <a:p>
            <a:pPr>
              <a:defRPr/>
            </a:pPr>
            <a:fld id="{F0E48869-2666-4258-9F8F-26655A7DCCB3}" type="slidenum">
              <a:rPr lang="en-US"/>
              <a:pPr>
                <a:defRPr/>
              </a:pPr>
              <a:t>‹#›</a:t>
            </a:fld>
            <a:endParaRPr lang="en-US"/>
          </a:p>
        </p:txBody>
      </p:sp>
      <p:sp>
        <p:nvSpPr>
          <p:cNvPr id="5" name="Footer Placeholder 3"/>
          <p:cNvSpPr>
            <a:spLocks noGrp="1"/>
          </p:cNvSpPr>
          <p:nvPr>
            <p:ph type="ftr" sz="quarter" idx="14"/>
          </p:nvPr>
        </p:nvSpPr>
        <p:spPr/>
        <p:txBody>
          <a:bodyPr/>
          <a:lstStyle>
            <a:lvl1pPr defTabSz="913449">
              <a:defRPr/>
            </a:lvl1pPr>
          </a:lstStyle>
          <a:p>
            <a:pPr>
              <a:defRPr/>
            </a:pPr>
            <a:r>
              <a:rPr lang="de-DE"/>
              <a:t>IBM Cloud Object Storage / © 2018 IBM Corporation</a:t>
            </a:r>
            <a:endParaRPr lang="en-US"/>
          </a:p>
        </p:txBody>
      </p:sp>
    </p:spTree>
    <p:extLst>
      <p:ext uri="{BB962C8B-B14F-4D97-AF65-F5344CB8AC3E}">
        <p14:creationId xmlns:p14="http://schemas.microsoft.com/office/powerpoint/2010/main" val="35477466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3998" y="2914653"/>
            <a:ext cx="17240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0"/>
          </p:nvPr>
        </p:nvSpPr>
        <p:spPr/>
        <p:txBody>
          <a:bodyPr/>
          <a:lstStyle>
            <a:lvl1pPr defTabSz="913449">
              <a:defRPr/>
            </a:lvl1pPr>
          </a:lstStyle>
          <a:p>
            <a:pPr>
              <a:defRPr/>
            </a:pPr>
            <a:fld id="{BDCAFF4F-D89D-4224-A657-F43D4CA406E3}" type="slidenum">
              <a:rPr lang="en-US"/>
              <a:pPr>
                <a:defRPr/>
              </a:pPr>
              <a:t>‹#›</a:t>
            </a:fld>
            <a:endParaRPr lang="en-US"/>
          </a:p>
        </p:txBody>
      </p:sp>
      <p:sp>
        <p:nvSpPr>
          <p:cNvPr id="4" name="Footer Placeholder 3"/>
          <p:cNvSpPr>
            <a:spLocks noGrp="1"/>
          </p:cNvSpPr>
          <p:nvPr>
            <p:ph type="ftr" sz="quarter" idx="1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24869877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Think 2018 / Event Strategy / November 30, 2017 / © 2018 IBM Corporation</a:t>
            </a:r>
            <a:endParaRPr lang="en-US">
              <a:solidFill>
                <a:srgbClr val="000000"/>
              </a:solidFill>
            </a:endParaRPr>
          </a:p>
        </p:txBody>
      </p:sp>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812"/>
            <a:ext cx="695452" cy="281961"/>
          </a:xfrm>
          <a:prstGeom prst="rect">
            <a:avLst/>
          </a:prstGeom>
        </p:spPr>
      </p:pic>
    </p:spTree>
    <p:extLst>
      <p:ext uri="{BB962C8B-B14F-4D97-AF65-F5344CB8AC3E}">
        <p14:creationId xmlns:p14="http://schemas.microsoft.com/office/powerpoint/2010/main" val="29691167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Event Strategy / November 30, 2017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384579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04073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Event Strategy / November 30, 2017 / ©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653579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Event Strategy / November 30, 2017 / ©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991477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1630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33820617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27571211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50"/>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39596947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4879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91234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64296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82681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700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1964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461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425"/>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2586712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425"/>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6400800" y="1481730"/>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661794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39061213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38540186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15468247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12" name="Text Placeholder 11"/>
          <p:cNvSpPr>
            <a:spLocks noGrp="1"/>
          </p:cNvSpPr>
          <p:nvPr>
            <p:ph type="body" sz="quarter" idx="13"/>
          </p:nvPr>
        </p:nvSpPr>
        <p:spPr>
          <a:xfrm>
            <a:off x="304800" y="243873"/>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68" tIns="191834" rIns="228368" bIns="228368"/>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2680205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Event Strategy / November 30, 2017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68" tIns="191834" rIns="228368" bIns="228368"/>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1"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690165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Event Strategy / November 30, 2017 / © 2018 IBM Corporation</a:t>
            </a:r>
            <a:endParaRPr lang="en-US">
              <a:solidFill>
                <a:srgbClr val="FFFFFF"/>
              </a:solidFill>
            </a:endParaRP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7644769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471556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Event Strategy / November 30, 2017 / © 2018 IBM Corporation</a:t>
            </a:r>
            <a:endParaRPr lang="en-US">
              <a:solidFill>
                <a:srgbClr val="FFFFFF"/>
              </a:solidFill>
            </a:endParaRPr>
          </a:p>
        </p:txBody>
      </p:sp>
    </p:spTree>
    <p:extLst>
      <p:ext uri="{BB962C8B-B14F-4D97-AF65-F5344CB8AC3E}">
        <p14:creationId xmlns:p14="http://schemas.microsoft.com/office/powerpoint/2010/main" val="10964318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82690"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Event Strategy / November 30, 2017 / © 2018 IBM Corporation</a:t>
            </a:r>
            <a:endParaRPr lang="en-US">
              <a:solidFill>
                <a:srgbClr val="FFFFFF"/>
              </a:solidFill>
            </a:endParaRPr>
          </a:p>
        </p:txBody>
      </p:sp>
    </p:spTree>
    <p:extLst>
      <p:ext uri="{BB962C8B-B14F-4D97-AF65-F5344CB8AC3E}">
        <p14:creationId xmlns:p14="http://schemas.microsoft.com/office/powerpoint/2010/main" val="1379357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7093841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15054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31882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1555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1245268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8972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777429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93342112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582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p:txBody>
      </p:sp>
    </p:spTree>
    <p:extLst>
      <p:ext uri="{BB962C8B-B14F-4D97-AF65-F5344CB8AC3E}">
        <p14:creationId xmlns:p14="http://schemas.microsoft.com/office/powerpoint/2010/main" val="39377900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Event Strategy / November 30, 2017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3472024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Tree>
    <p:extLst>
      <p:ext uri="{BB962C8B-B14F-4D97-AF65-F5344CB8AC3E}">
        <p14:creationId xmlns:p14="http://schemas.microsoft.com/office/powerpoint/2010/main" val="411884779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Event Strategy / November 30, 2017 / © 2018 IBM Corporation</a:t>
            </a:r>
            <a:endParaRPr lang="en-US"/>
          </a:p>
        </p:txBody>
      </p:sp>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812"/>
            <a:ext cx="695452" cy="281961"/>
          </a:xfrm>
          <a:prstGeom prst="rect">
            <a:avLst/>
          </a:prstGeom>
        </p:spPr>
      </p:pic>
    </p:spTree>
    <p:extLst>
      <p:ext uri="{BB962C8B-B14F-4D97-AF65-F5344CB8AC3E}">
        <p14:creationId xmlns:p14="http://schemas.microsoft.com/office/powerpoint/2010/main" val="9478255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Event Strategy / November 30, 2017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495612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8870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Event Strategy / November 30, 2017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30712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Event Strategy / November 30, 2017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83914457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Tree>
    <p:extLst>
      <p:ext uri="{BB962C8B-B14F-4D97-AF65-F5344CB8AC3E}">
        <p14:creationId xmlns:p14="http://schemas.microsoft.com/office/powerpoint/2010/main" val="36456052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Event Strategy / November 30, 2017 / © 2018 IBM Corporation</a:t>
            </a:r>
            <a:endParaRPr lang="en-US"/>
          </a:p>
        </p:txBody>
      </p:sp>
    </p:spTree>
    <p:extLst>
      <p:ext uri="{BB962C8B-B14F-4D97-AF65-F5344CB8AC3E}">
        <p14:creationId xmlns:p14="http://schemas.microsoft.com/office/powerpoint/2010/main" val="330135675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50"/>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34871564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01144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0557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Tree>
    <p:extLst>
      <p:ext uri="{BB962C8B-B14F-4D97-AF65-F5344CB8AC3E}">
        <p14:creationId xmlns:p14="http://schemas.microsoft.com/office/powerpoint/2010/main" val="361170563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9688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18073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77148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74190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695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6400800" y="1481730"/>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3348005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Tree>
    <p:extLst>
      <p:ext uri="{BB962C8B-B14F-4D97-AF65-F5344CB8AC3E}">
        <p14:creationId xmlns:p14="http://schemas.microsoft.com/office/powerpoint/2010/main" val="14779606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Tree>
    <p:extLst>
      <p:ext uri="{BB962C8B-B14F-4D97-AF65-F5344CB8AC3E}">
        <p14:creationId xmlns:p14="http://schemas.microsoft.com/office/powerpoint/2010/main" val="226325589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Tree>
    <p:extLst>
      <p:ext uri="{BB962C8B-B14F-4D97-AF65-F5344CB8AC3E}">
        <p14:creationId xmlns:p14="http://schemas.microsoft.com/office/powerpoint/2010/main" val="222287418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12" name="Text Placeholder 11"/>
          <p:cNvSpPr>
            <a:spLocks noGrp="1"/>
          </p:cNvSpPr>
          <p:nvPr>
            <p:ph type="body" sz="quarter" idx="13"/>
          </p:nvPr>
        </p:nvSpPr>
        <p:spPr>
          <a:xfrm>
            <a:off x="304800" y="243873"/>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68" tIns="191834" rIns="228368" bIns="228368"/>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25738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12" name="Text Placeholder 11"/>
          <p:cNvSpPr>
            <a:spLocks noGrp="1"/>
          </p:cNvSpPr>
          <p:nvPr>
            <p:ph type="body" sz="quarter" idx="13"/>
          </p:nvPr>
        </p:nvSpPr>
        <p:spPr>
          <a:xfrm>
            <a:off x="304800" y="256055"/>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68" tIns="191834" rIns="228368" bIns="228368"/>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43302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Event Strategy / November 30, 2017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68" tIns="191834" rIns="228368" bIns="228368"/>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1"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2260402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Event Strategy / November 30, 2017 / © 2018 IBM Corporation</a:t>
            </a:r>
            <a:endParaRPr lang="en-US"/>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7822566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971530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Event Strategy / November 30, 2017 / © 2018 IBM Corporation</a:t>
            </a:r>
            <a:endParaRPr lang="en-US"/>
          </a:p>
        </p:txBody>
      </p:sp>
    </p:spTree>
    <p:extLst>
      <p:ext uri="{BB962C8B-B14F-4D97-AF65-F5344CB8AC3E}">
        <p14:creationId xmlns:p14="http://schemas.microsoft.com/office/powerpoint/2010/main" val="42381009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82690"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Event Strategy / November 30, 2017 / © 2018 IBM Corporation</a:t>
            </a:r>
            <a:endParaRPr lang="en-US"/>
          </a:p>
        </p:txBody>
      </p:sp>
    </p:spTree>
    <p:extLst>
      <p:ext uri="{BB962C8B-B14F-4D97-AF65-F5344CB8AC3E}">
        <p14:creationId xmlns:p14="http://schemas.microsoft.com/office/powerpoint/2010/main" val="30241380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633340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23394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6250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434777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439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Cloud </a:t>
            </a:r>
            <a:r>
              <a:rPr lang="de-DE" dirty="0" err="1">
                <a:solidFill>
                  <a:srgbClr val="FFFFFF"/>
                </a:solidFill>
              </a:rPr>
              <a:t>Dev</a:t>
            </a:r>
            <a:r>
              <a:rPr lang="de-DE" dirty="0">
                <a:solidFill>
                  <a:srgbClr val="FFFFFF"/>
                </a:solidFill>
              </a:rPr>
              <a:t> Services / © 2017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68" tIns="191834" rIns="228368" bIns="228368"/>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1"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3229745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6679675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Tree>
    <p:extLst>
      <p:ext uri="{BB962C8B-B14F-4D97-AF65-F5344CB8AC3E}">
        <p14:creationId xmlns:p14="http://schemas.microsoft.com/office/powerpoint/2010/main" val="301764007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6181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p:txBody>
      </p:sp>
    </p:spTree>
    <p:extLst>
      <p:ext uri="{BB962C8B-B14F-4D97-AF65-F5344CB8AC3E}">
        <p14:creationId xmlns:p14="http://schemas.microsoft.com/office/powerpoint/2010/main" val="14302311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Event Strategy / November 30, 2017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260698757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2730500"/>
            <a:ext cx="40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1200" y="6019800"/>
            <a:ext cx="331893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p:cNvSpPr>
            <a:spLocks noGrp="1"/>
          </p:cNvSpPr>
          <p:nvPr>
            <p:ph type="ctrTitle"/>
          </p:nvPr>
        </p:nvSpPr>
        <p:spPr>
          <a:xfrm>
            <a:off x="904724" y="2569053"/>
            <a:ext cx="10363200" cy="958851"/>
          </a:xfrm>
          <a:prstGeom prst="rect">
            <a:avLst/>
          </a:prstGeom>
        </p:spPr>
        <p:txBody>
          <a:bodyPr anchor="t"/>
          <a:lstStyle/>
          <a:p>
            <a:r>
              <a:rPr lang="en-US" dirty="0"/>
              <a:t>Click to edit Master title style</a:t>
            </a:r>
          </a:p>
        </p:txBody>
      </p:sp>
      <p:sp>
        <p:nvSpPr>
          <p:cNvPr id="10" name="Subtitle 2"/>
          <p:cNvSpPr>
            <a:spLocks noGrp="1"/>
          </p:cNvSpPr>
          <p:nvPr>
            <p:ph type="subTitle" idx="1"/>
          </p:nvPr>
        </p:nvSpPr>
        <p:spPr>
          <a:xfrm>
            <a:off x="933752" y="3414487"/>
            <a:ext cx="8534400" cy="1752600"/>
          </a:xfrm>
        </p:spPr>
        <p:txBody>
          <a:bodyPr>
            <a:normAutofit/>
          </a:bodyPr>
          <a:lstStyle>
            <a:lvl1pPr marL="0" indent="0" algn="l">
              <a:buNone/>
              <a:defRPr sz="1900" b="1">
                <a:solidFill>
                  <a:schemeClr val="tx1"/>
                </a:solidFill>
              </a:defRPr>
            </a:lvl1pPr>
            <a:lvl2pPr marL="456711" indent="0" algn="ctr">
              <a:buNone/>
              <a:defRPr>
                <a:solidFill>
                  <a:schemeClr val="tx1">
                    <a:tint val="75000"/>
                  </a:schemeClr>
                </a:solidFill>
              </a:defRPr>
            </a:lvl2pPr>
            <a:lvl3pPr marL="913425" indent="0" algn="ctr">
              <a:buNone/>
              <a:defRPr>
                <a:solidFill>
                  <a:schemeClr val="tx1">
                    <a:tint val="75000"/>
                  </a:schemeClr>
                </a:solidFill>
              </a:defRPr>
            </a:lvl3pPr>
            <a:lvl4pPr marL="1370138" indent="0" algn="ctr">
              <a:buNone/>
              <a:defRPr>
                <a:solidFill>
                  <a:schemeClr val="tx1">
                    <a:tint val="75000"/>
                  </a:schemeClr>
                </a:solidFill>
              </a:defRPr>
            </a:lvl4pPr>
            <a:lvl5pPr marL="1826858" indent="0" algn="ctr">
              <a:buNone/>
              <a:defRPr>
                <a:solidFill>
                  <a:schemeClr val="tx1">
                    <a:tint val="75000"/>
                  </a:schemeClr>
                </a:solidFill>
              </a:defRPr>
            </a:lvl5pPr>
            <a:lvl6pPr marL="2283578" indent="0" algn="ctr">
              <a:buNone/>
              <a:defRPr>
                <a:solidFill>
                  <a:schemeClr val="tx1">
                    <a:tint val="75000"/>
                  </a:schemeClr>
                </a:solidFill>
              </a:defRPr>
            </a:lvl6pPr>
            <a:lvl7pPr marL="2740277" indent="0" algn="ctr">
              <a:buNone/>
              <a:defRPr>
                <a:solidFill>
                  <a:schemeClr val="tx1">
                    <a:tint val="75000"/>
                  </a:schemeClr>
                </a:solidFill>
              </a:defRPr>
            </a:lvl7pPr>
            <a:lvl8pPr marL="3196992" indent="0" algn="ctr">
              <a:buNone/>
              <a:defRPr>
                <a:solidFill>
                  <a:schemeClr val="tx1">
                    <a:tint val="75000"/>
                  </a:schemeClr>
                </a:solidFill>
              </a:defRPr>
            </a:lvl8pPr>
            <a:lvl9pPr marL="365370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3031038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310" y="540365"/>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1" y="320093"/>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45" y="6112936"/>
            <a:ext cx="2160569" cy="627264"/>
          </a:xfrm>
          <a:prstGeom prst="rect">
            <a:avLst/>
          </a:prstGeom>
        </p:spPr>
      </p:pic>
    </p:spTree>
    <p:extLst>
      <p:ext uri="{BB962C8B-B14F-4D97-AF65-F5344CB8AC3E}">
        <p14:creationId xmlns:p14="http://schemas.microsoft.com/office/powerpoint/2010/main" val="14993149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372824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73086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9696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Cloud </a:t>
            </a:r>
            <a:r>
              <a:rPr lang="de-DE" dirty="0" err="1">
                <a:solidFill>
                  <a:srgbClr val="FFFFFF"/>
                </a:solidFill>
              </a:rPr>
              <a:t>Dev</a:t>
            </a:r>
            <a:r>
              <a:rPr lang="de-DE" dirty="0">
                <a:solidFill>
                  <a:srgbClr val="FFFFFF"/>
                </a:solidFill>
              </a:rPr>
              <a:t> Services / © 2017 IBM Corporation</a:t>
            </a:r>
            <a:endParaRPr lang="en-US" dirty="0">
              <a:solidFill>
                <a:srgbClr val="FFFFFF"/>
              </a:solidFill>
            </a:endParaRP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3368050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3700519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272119684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2599077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50"/>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62247942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415060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6998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256891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512273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88582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478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74000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630737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000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425"/>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81730"/>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42024826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39991077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47993382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393504238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43873"/>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368" tIns="191834" rIns="228368" bIns="228368"/>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3755513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368" tIns="191834" rIns="228368" bIns="228368"/>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1"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3333084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368" tIns="191834" rIns="228368" bIns="228368"/>
          <a:lstStyle>
            <a:lvl1pPr>
              <a:defRPr sz="19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4"/>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0531419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9287638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Tree>
    <p:extLst>
      <p:ext uri="{BB962C8B-B14F-4D97-AF65-F5344CB8AC3E}">
        <p14:creationId xmlns:p14="http://schemas.microsoft.com/office/powerpoint/2010/main" val="3684089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Cloud </a:t>
            </a:r>
            <a:r>
              <a:rPr lang="de-DE" dirty="0" err="1">
                <a:solidFill>
                  <a:srgbClr val="FFFFFF"/>
                </a:solidFill>
              </a:rPr>
              <a:t>Dev</a:t>
            </a:r>
            <a:r>
              <a:rPr lang="de-DE" dirty="0">
                <a:solidFill>
                  <a:srgbClr val="FFFFFF"/>
                </a:solidFill>
              </a:rPr>
              <a:t> Services / © 2017 IBM Corporation</a:t>
            </a:r>
            <a:endParaRPr lang="en-US" dirty="0">
              <a:solidFill>
                <a:srgbClr val="FFFFFF"/>
              </a:solidFill>
            </a:endParaRPr>
          </a:p>
        </p:txBody>
      </p:sp>
    </p:spTree>
    <p:extLst>
      <p:ext uri="{BB962C8B-B14F-4D97-AF65-F5344CB8AC3E}">
        <p14:creationId xmlns:p14="http://schemas.microsoft.com/office/powerpoint/2010/main" val="39575159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82690"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Tree>
    <p:extLst>
      <p:ext uri="{BB962C8B-B14F-4D97-AF65-F5344CB8AC3E}">
        <p14:creationId xmlns:p14="http://schemas.microsoft.com/office/powerpoint/2010/main" val="37852345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77384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0248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57633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82567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34885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4474850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311132490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318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p:txBody>
      </p:sp>
    </p:spTree>
    <p:extLst>
      <p:ext uri="{BB962C8B-B14F-4D97-AF65-F5344CB8AC3E}">
        <p14:creationId xmlns:p14="http://schemas.microsoft.com/office/powerpoint/2010/main" val="4149117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82690"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Cloud </a:t>
            </a:r>
            <a:r>
              <a:rPr lang="de-DE" dirty="0" err="1">
                <a:solidFill>
                  <a:srgbClr val="FFFFFF"/>
                </a:solidFill>
              </a:rPr>
              <a:t>Dev</a:t>
            </a:r>
            <a:r>
              <a:rPr lang="de-DE" dirty="0">
                <a:solidFill>
                  <a:srgbClr val="FFFFFF"/>
                </a:solidFill>
              </a:rPr>
              <a:t> Services / © 2017 IBM Corporation</a:t>
            </a:r>
            <a:endParaRPr lang="en-US" dirty="0">
              <a:solidFill>
                <a:srgbClr val="FFFFFF"/>
              </a:solidFill>
            </a:endParaRPr>
          </a:p>
        </p:txBody>
      </p:sp>
    </p:spTree>
    <p:extLst>
      <p:ext uri="{BB962C8B-B14F-4D97-AF65-F5344CB8AC3E}">
        <p14:creationId xmlns:p14="http://schemas.microsoft.com/office/powerpoint/2010/main" val="35100992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318488634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2730500"/>
            <a:ext cx="40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1200" y="6019800"/>
            <a:ext cx="331893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p:cNvSpPr>
            <a:spLocks noGrp="1"/>
          </p:cNvSpPr>
          <p:nvPr>
            <p:ph type="ctrTitle"/>
          </p:nvPr>
        </p:nvSpPr>
        <p:spPr>
          <a:xfrm>
            <a:off x="904724" y="2569053"/>
            <a:ext cx="10363200" cy="958851"/>
          </a:xfrm>
          <a:prstGeom prst="rect">
            <a:avLst/>
          </a:prstGeom>
        </p:spPr>
        <p:txBody>
          <a:bodyPr anchor="t"/>
          <a:lstStyle/>
          <a:p>
            <a:r>
              <a:rPr lang="en-US" dirty="0"/>
              <a:t>Click to edit Master title style</a:t>
            </a:r>
          </a:p>
        </p:txBody>
      </p:sp>
      <p:sp>
        <p:nvSpPr>
          <p:cNvPr id="10" name="Subtitle 2"/>
          <p:cNvSpPr>
            <a:spLocks noGrp="1"/>
          </p:cNvSpPr>
          <p:nvPr>
            <p:ph type="subTitle" idx="1"/>
          </p:nvPr>
        </p:nvSpPr>
        <p:spPr>
          <a:xfrm>
            <a:off x="933752" y="3414487"/>
            <a:ext cx="8534400" cy="1752600"/>
          </a:xfrm>
        </p:spPr>
        <p:txBody>
          <a:bodyPr>
            <a:normAutofit/>
          </a:bodyPr>
          <a:lstStyle>
            <a:lvl1pPr marL="0" indent="0" algn="l">
              <a:buNone/>
              <a:defRPr sz="1900" b="1">
                <a:solidFill>
                  <a:schemeClr val="tx1"/>
                </a:solidFill>
              </a:defRPr>
            </a:lvl1pPr>
            <a:lvl2pPr marL="456711" indent="0" algn="ctr">
              <a:buNone/>
              <a:defRPr>
                <a:solidFill>
                  <a:schemeClr val="tx1">
                    <a:tint val="75000"/>
                  </a:schemeClr>
                </a:solidFill>
              </a:defRPr>
            </a:lvl2pPr>
            <a:lvl3pPr marL="913425" indent="0" algn="ctr">
              <a:buNone/>
              <a:defRPr>
                <a:solidFill>
                  <a:schemeClr val="tx1">
                    <a:tint val="75000"/>
                  </a:schemeClr>
                </a:solidFill>
              </a:defRPr>
            </a:lvl3pPr>
            <a:lvl4pPr marL="1370138" indent="0" algn="ctr">
              <a:buNone/>
              <a:defRPr>
                <a:solidFill>
                  <a:schemeClr val="tx1">
                    <a:tint val="75000"/>
                  </a:schemeClr>
                </a:solidFill>
              </a:defRPr>
            </a:lvl4pPr>
            <a:lvl5pPr marL="1826858" indent="0" algn="ctr">
              <a:buNone/>
              <a:defRPr>
                <a:solidFill>
                  <a:schemeClr val="tx1">
                    <a:tint val="75000"/>
                  </a:schemeClr>
                </a:solidFill>
              </a:defRPr>
            </a:lvl5pPr>
            <a:lvl6pPr marL="2283578" indent="0" algn="ctr">
              <a:buNone/>
              <a:defRPr>
                <a:solidFill>
                  <a:schemeClr val="tx1">
                    <a:tint val="75000"/>
                  </a:schemeClr>
                </a:solidFill>
              </a:defRPr>
            </a:lvl6pPr>
            <a:lvl7pPr marL="2740277" indent="0" algn="ctr">
              <a:buNone/>
              <a:defRPr>
                <a:solidFill>
                  <a:schemeClr val="tx1">
                    <a:tint val="75000"/>
                  </a:schemeClr>
                </a:solidFill>
              </a:defRPr>
            </a:lvl7pPr>
            <a:lvl8pPr marL="3196992" indent="0" algn="ctr">
              <a:buNone/>
              <a:defRPr>
                <a:solidFill>
                  <a:schemeClr val="tx1">
                    <a:tint val="75000"/>
                  </a:schemeClr>
                </a:solidFill>
              </a:defRPr>
            </a:lvl8pPr>
            <a:lvl9pPr marL="365370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380455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4" name="Title 3"/>
          <p:cNvSpPr>
            <a:spLocks noGrp="1"/>
          </p:cNvSpPr>
          <p:nvPr>
            <p:ph type="title"/>
          </p:nvPr>
        </p:nvSpPr>
        <p:spPr>
          <a:xfrm>
            <a:off x="304833" y="271733"/>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51" y="6273813"/>
            <a:ext cx="695452" cy="281961"/>
          </a:xfrm>
          <a:prstGeom prst="rect">
            <a:avLst/>
          </a:prstGeom>
        </p:spPr>
      </p:pic>
    </p:spTree>
    <p:extLst>
      <p:ext uri="{BB962C8B-B14F-4D97-AF65-F5344CB8AC3E}">
        <p14:creationId xmlns:p14="http://schemas.microsoft.com/office/powerpoint/2010/main" val="404212757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2177929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839" algn="dec"/>
              </a:tabLst>
              <a:defRPr/>
            </a:lvl1pPr>
            <a:lvl2pPr marL="230454" indent="-23045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a:t>Click to edit Master text styles</a:t>
            </a:r>
          </a:p>
          <a:p>
            <a:pPr marL="0" marR="0" lvl="1"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a:t>Second level</a:t>
            </a:r>
          </a:p>
          <a:p>
            <a:pPr marL="0" marR="0" lvl="2"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a:t>Third level</a:t>
            </a:r>
          </a:p>
          <a:p>
            <a:pPr marL="0" marR="0" lvl="3"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a:t>Fourth level</a:t>
            </a:r>
          </a:p>
          <a:p>
            <a:pPr marL="0" marR="0" lvl="4"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a:t>Fifth level</a:t>
            </a:r>
            <a:endParaRPr lang="en-US" dirty="0"/>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83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9" rtl="0" eaLnBrk="1" fontAlgn="auto" latinLnBrk="0" hangingPunct="1">
              <a:lnSpc>
                <a:spcPct val="100000"/>
              </a:lnSpc>
              <a:spcBef>
                <a:spcPts val="1467"/>
              </a:spcBef>
              <a:spcAft>
                <a:spcPts val="0"/>
              </a:spcAft>
              <a:buClrTx/>
              <a:buSzTx/>
              <a:buFont typeface="Arial"/>
              <a:buNone/>
              <a:tabLst>
                <a:tab pos="5358629" algn="r"/>
              </a:tabLst>
              <a:defRPr/>
            </a:pPr>
            <a:r>
              <a:rPr lang="en-US"/>
              <a:t>Click to edit Master text styles</a:t>
            </a:r>
          </a:p>
          <a:p>
            <a:pPr marL="0" marR="0" lvl="1" indent="0" algn="l" defTabSz="608919" rtl="0" eaLnBrk="1" fontAlgn="auto" latinLnBrk="0" hangingPunct="1">
              <a:lnSpc>
                <a:spcPct val="100000"/>
              </a:lnSpc>
              <a:spcBef>
                <a:spcPts val="1467"/>
              </a:spcBef>
              <a:spcAft>
                <a:spcPts val="0"/>
              </a:spcAft>
              <a:buClrTx/>
              <a:buSzTx/>
              <a:buFont typeface="Arial"/>
              <a:buNone/>
              <a:tabLst>
                <a:tab pos="5358629" algn="r"/>
              </a:tabLst>
              <a:defRPr/>
            </a:pPr>
            <a:r>
              <a:rPr lang="en-US"/>
              <a:t>Second level</a:t>
            </a:r>
          </a:p>
          <a:p>
            <a:pPr marL="0" marR="0" lvl="2" indent="0" algn="l" defTabSz="608919" rtl="0" eaLnBrk="1" fontAlgn="auto" latinLnBrk="0" hangingPunct="1">
              <a:lnSpc>
                <a:spcPct val="100000"/>
              </a:lnSpc>
              <a:spcBef>
                <a:spcPts val="1467"/>
              </a:spcBef>
              <a:spcAft>
                <a:spcPts val="0"/>
              </a:spcAft>
              <a:buClrTx/>
              <a:buSzTx/>
              <a:buFont typeface="Arial"/>
              <a:buNone/>
              <a:tabLst>
                <a:tab pos="5358629" algn="r"/>
              </a:tabLst>
              <a:defRPr/>
            </a:pPr>
            <a:r>
              <a:rPr lang="en-US"/>
              <a:t>Third level</a:t>
            </a:r>
          </a:p>
          <a:p>
            <a:pPr marL="0" marR="0" lvl="3" indent="0" algn="l" defTabSz="608919" rtl="0" eaLnBrk="1" fontAlgn="auto" latinLnBrk="0" hangingPunct="1">
              <a:lnSpc>
                <a:spcPct val="100000"/>
              </a:lnSpc>
              <a:spcBef>
                <a:spcPts val="1467"/>
              </a:spcBef>
              <a:spcAft>
                <a:spcPts val="0"/>
              </a:spcAft>
              <a:buClrTx/>
              <a:buSzTx/>
              <a:buFont typeface="Arial"/>
              <a:buNone/>
              <a:tabLst>
                <a:tab pos="5358629" algn="r"/>
              </a:tabLst>
              <a:defRPr/>
            </a:pPr>
            <a:r>
              <a:rPr lang="en-US"/>
              <a:t>Fourth level</a:t>
            </a:r>
          </a:p>
          <a:p>
            <a:pPr marL="0" marR="0" lvl="4" indent="0" algn="l" defTabSz="608919" rtl="0" eaLnBrk="1" fontAlgn="auto" latinLnBrk="0" hangingPunct="1">
              <a:lnSpc>
                <a:spcPct val="100000"/>
              </a:lnSpc>
              <a:spcBef>
                <a:spcPts val="1467"/>
              </a:spcBef>
              <a:spcAft>
                <a:spcPts val="0"/>
              </a:spcAft>
              <a:buClrTx/>
              <a:buSzTx/>
              <a:buFont typeface="Arial"/>
              <a:buNone/>
              <a:tabLst>
                <a:tab pos="5358629" algn="r"/>
              </a:tabLst>
              <a:defRPr/>
            </a:pPr>
            <a:r>
              <a:rPr lang="en-US"/>
              <a:t>Fifth level</a:t>
            </a:r>
            <a:endParaRPr lang="en-US" dirty="0"/>
          </a:p>
        </p:txBody>
      </p:sp>
    </p:spTree>
    <p:extLst>
      <p:ext uri="{BB962C8B-B14F-4D97-AF65-F5344CB8AC3E}">
        <p14:creationId xmlns:p14="http://schemas.microsoft.com/office/powerpoint/2010/main" val="23769473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0"/>
            <a:ext cx="5486400" cy="1338409"/>
          </a:xfrm>
        </p:spPr>
        <p:txBody>
          <a:bodyPr/>
          <a:lstStyle>
            <a:lvl1pPr>
              <a:defRPr sz="23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5484348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0"/>
            <a:ext cx="5486400" cy="1338409"/>
          </a:xfrm>
        </p:spPr>
        <p:txBody>
          <a:bodyPr/>
          <a:lstStyle>
            <a:lvl1pPr>
              <a:defRPr sz="23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0365635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6854311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3" indent="-156463">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149714143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52"/>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140166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111620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3177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08266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0555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78761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3"/>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377231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9281600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031519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425"/>
            <a:endParaRPr lang="en-US" sz="1600" err="1">
              <a:solidFill>
                <a:srgbClr val="FFFFFF"/>
              </a:solidFil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398439778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2448119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949064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408674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3975579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56055"/>
            <a:ext cx="5486400" cy="400049"/>
          </a:xfrm>
        </p:spPr>
        <p:txBody>
          <a:bodyPr/>
          <a:lstStyle>
            <a:lvl1pPr>
              <a:defRPr sz="2300"/>
            </a:lvl1pPr>
          </a:lstStyle>
          <a:p>
            <a:pPr lvl="0"/>
            <a:r>
              <a:rPr lang="en-US"/>
              <a:t>Click to edit Master text styles</a:t>
            </a:r>
          </a:p>
        </p:txBody>
      </p:sp>
      <p:sp>
        <p:nvSpPr>
          <p:cNvPr id="7" name="Text Placeholder 6"/>
          <p:cNvSpPr>
            <a:spLocks noGrp="1"/>
          </p:cNvSpPr>
          <p:nvPr>
            <p:ph type="body" sz="quarter" idx="14"/>
          </p:nvPr>
        </p:nvSpPr>
        <p:spPr>
          <a:xfrm>
            <a:off x="304800" y="1463074"/>
            <a:ext cx="5486400" cy="4651641"/>
          </a:xfrm>
        </p:spPr>
        <p:txBody>
          <a:bodyPr/>
          <a:lstStyle>
            <a:lvl1pPr>
              <a:defRPr sz="23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2991064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6" name="Title 5"/>
          <p:cNvSpPr>
            <a:spLocks noGrp="1"/>
          </p:cNvSpPr>
          <p:nvPr>
            <p:ph type="title"/>
          </p:nvPr>
        </p:nvSpPr>
        <p:spPr>
          <a:xfrm>
            <a:off x="33"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886752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299097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373503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Tree>
    <p:extLst>
      <p:ext uri="{BB962C8B-B14F-4D97-AF65-F5344CB8AC3E}">
        <p14:creationId xmlns:p14="http://schemas.microsoft.com/office/powerpoint/2010/main" val="379591211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82690"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Tree>
    <p:extLst>
      <p:ext uri="{BB962C8B-B14F-4D97-AF65-F5344CB8AC3E}">
        <p14:creationId xmlns:p14="http://schemas.microsoft.com/office/powerpoint/2010/main" val="305323619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5393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55244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0503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55000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69526068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213" y="1454615"/>
            <a:ext cx="5620011" cy="4608576"/>
          </a:xfrm>
        </p:spPr>
        <p:txBody>
          <a:bodyPr/>
          <a:lstStyle>
            <a:lvl1pPr marL="156463" indent="-156463">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40733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41575034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74874355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02989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839" algn="dec"/>
              </a:tabLst>
              <a:defRPr sz="1500"/>
            </a:lvl1pPr>
            <a:lvl2pPr marL="230454" indent="-23045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a:t>Click to edit Master text styles</a:t>
            </a:r>
          </a:p>
        </p:txBody>
      </p:sp>
    </p:spTree>
    <p:extLst>
      <p:ext uri="{BB962C8B-B14F-4D97-AF65-F5344CB8AC3E}">
        <p14:creationId xmlns:p14="http://schemas.microsoft.com/office/powerpoint/2010/main" val="14538489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324595305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8" descr="IBM_logo_blu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039616"/>
            <a:ext cx="812800" cy="329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4" name="Rectangle 2"/>
          <p:cNvSpPr>
            <a:spLocks noGrp="1" noChangeArrowheads="1"/>
          </p:cNvSpPr>
          <p:nvPr>
            <p:ph type="ctrTitle"/>
          </p:nvPr>
        </p:nvSpPr>
        <p:spPr>
          <a:xfrm>
            <a:off x="609600" y="2129527"/>
            <a:ext cx="6705600" cy="1471839"/>
          </a:xfrm>
        </p:spPr>
        <p:txBody>
          <a:bodyPr anchor="b"/>
          <a:lstStyle>
            <a:lvl1pPr>
              <a:lnSpc>
                <a:spcPct val="90000"/>
              </a:lnSpc>
              <a:defRPr sz="5200"/>
            </a:lvl1pPr>
          </a:lstStyle>
          <a:p>
            <a:pPr lvl="0"/>
            <a:r>
              <a:rPr lang="en-US" noProof="0"/>
              <a:t>Click to edit Master title style</a:t>
            </a:r>
          </a:p>
        </p:txBody>
      </p:sp>
      <p:sp>
        <p:nvSpPr>
          <p:cNvPr id="18435" name="Rectangle 3"/>
          <p:cNvSpPr>
            <a:spLocks noGrp="1" noChangeArrowheads="1"/>
          </p:cNvSpPr>
          <p:nvPr>
            <p:ph type="subTitle" idx="1"/>
          </p:nvPr>
        </p:nvSpPr>
        <p:spPr>
          <a:xfrm>
            <a:off x="609600" y="3886841"/>
            <a:ext cx="6705600" cy="1750979"/>
          </a:xfrm>
        </p:spPr>
        <p:txBody>
          <a:bodyPr/>
          <a:lstStyle>
            <a:lvl1pPr marL="0" indent="0">
              <a:buFontTx/>
              <a:buNone/>
              <a:defRPr sz="2400" b="1">
                <a:solidFill>
                  <a:srgbClr val="00B2F2"/>
                </a:solidFill>
              </a:defRPr>
            </a:lvl1pPr>
          </a:lstStyle>
          <a:p>
            <a:pPr lvl="0"/>
            <a:r>
              <a:rPr lang="en-US" noProof="0"/>
              <a:t>Click to edit Master subtitle style</a:t>
            </a:r>
          </a:p>
        </p:txBody>
      </p:sp>
    </p:spTree>
    <p:extLst>
      <p:ext uri="{BB962C8B-B14F-4D97-AF65-F5344CB8AC3E}">
        <p14:creationId xmlns:p14="http://schemas.microsoft.com/office/powerpoint/2010/main" val="65960681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08262B4E-6BCB-BA4C-B5FF-017C0A6CF6E6}"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4095819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53"/>
            <a:ext cx="10363200" cy="1361872"/>
          </a:xfrm>
        </p:spPr>
        <p:txBody>
          <a:bodyPr anchor="t"/>
          <a:lstStyle>
            <a:lvl1pPr algn="l">
              <a:defRPr sz="5200" b="1" cap="all"/>
            </a:lvl1pPr>
          </a:lstStyle>
          <a:p>
            <a:r>
              <a:rPr lang="en-US"/>
              <a:t>Click to edit Master title style</a:t>
            </a:r>
          </a:p>
        </p:txBody>
      </p:sp>
      <p:sp>
        <p:nvSpPr>
          <p:cNvPr id="3" name="Text Placeholder 2"/>
          <p:cNvSpPr>
            <a:spLocks noGrp="1"/>
          </p:cNvSpPr>
          <p:nvPr>
            <p:ph type="body" idx="1"/>
          </p:nvPr>
        </p:nvSpPr>
        <p:spPr>
          <a:xfrm>
            <a:off x="963084" y="2907725"/>
            <a:ext cx="10363200" cy="1499328"/>
          </a:xfrm>
        </p:spPr>
        <p:txBody>
          <a:bodyPr anchor="b"/>
          <a:lstStyle>
            <a:lvl1pPr marL="0" indent="0">
              <a:buNone/>
              <a:defRPr sz="2500"/>
            </a:lvl1pPr>
            <a:lvl2pPr marL="607239" indent="0">
              <a:buNone/>
              <a:defRPr sz="2400"/>
            </a:lvl2pPr>
            <a:lvl3pPr marL="1214556" indent="0">
              <a:buNone/>
              <a:defRPr sz="2300"/>
            </a:lvl3pPr>
            <a:lvl4pPr marL="1821845" indent="0">
              <a:buNone/>
              <a:defRPr sz="1700"/>
            </a:lvl4pPr>
            <a:lvl5pPr marL="2429114" indent="0">
              <a:buNone/>
              <a:defRPr sz="1700"/>
            </a:lvl5pPr>
            <a:lvl6pPr marL="3036400" indent="0">
              <a:buNone/>
              <a:defRPr sz="1700"/>
            </a:lvl6pPr>
            <a:lvl7pPr marL="3643688" indent="0">
              <a:buNone/>
              <a:defRPr sz="1700"/>
            </a:lvl7pPr>
            <a:lvl8pPr marL="4250976" indent="0">
              <a:buNone/>
              <a:defRPr sz="1700"/>
            </a:lvl8pPr>
            <a:lvl9pPr marL="4858220" indent="0">
              <a:buNone/>
              <a:defRPr sz="17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9FBB2DE3-E0AE-1E40-9EB0-B57664790683}"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2942426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18111837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86139"/>
            <a:ext cx="2489200" cy="3840311"/>
          </a:xfrm>
        </p:spPr>
        <p:txBody>
          <a:bodyPr/>
          <a:lstStyle>
            <a:lvl1pPr>
              <a:defRPr sz="3900"/>
            </a:lvl1pPr>
            <a:lvl2pPr>
              <a:defRPr sz="3100"/>
            </a:lvl2pPr>
            <a:lvl3pPr>
              <a:defRPr sz="25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02003" y="2286139"/>
            <a:ext cx="2489200" cy="3840311"/>
          </a:xfrm>
        </p:spPr>
        <p:txBody>
          <a:bodyPr/>
          <a:lstStyle>
            <a:lvl1pPr>
              <a:defRPr sz="3900"/>
            </a:lvl1pPr>
            <a:lvl2pPr>
              <a:defRPr sz="3100"/>
            </a:lvl2pPr>
            <a:lvl3pPr>
              <a:defRPr sz="25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712605C8-40FC-DF43-B574-EC37014E78C7}"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05878450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936"/>
            <a:ext cx="10972800" cy="114194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15" y="1535297"/>
            <a:ext cx="5386919" cy="638643"/>
          </a:xfrm>
        </p:spPr>
        <p:txBody>
          <a:bodyPr anchor="b"/>
          <a:lstStyle>
            <a:lvl1pPr marL="0" indent="0">
              <a:buNone/>
              <a:defRPr sz="3100" b="1"/>
            </a:lvl1pPr>
            <a:lvl2pPr marL="607239" indent="0">
              <a:buNone/>
              <a:defRPr sz="2500" b="1"/>
            </a:lvl2pPr>
            <a:lvl3pPr marL="1214556" indent="0">
              <a:buNone/>
              <a:defRPr sz="2400" b="1"/>
            </a:lvl3pPr>
            <a:lvl4pPr marL="1821845" indent="0">
              <a:buNone/>
              <a:defRPr sz="2300" b="1"/>
            </a:lvl4pPr>
            <a:lvl5pPr marL="2429114" indent="0">
              <a:buNone/>
              <a:defRPr sz="2300" b="1"/>
            </a:lvl5pPr>
            <a:lvl6pPr marL="3036400" indent="0">
              <a:buNone/>
              <a:defRPr sz="2300" b="1"/>
            </a:lvl6pPr>
            <a:lvl7pPr marL="3643688" indent="0">
              <a:buNone/>
              <a:defRPr sz="2300" b="1"/>
            </a:lvl7pPr>
            <a:lvl8pPr marL="4250976" indent="0">
              <a:buNone/>
              <a:defRPr sz="2300" b="1"/>
            </a:lvl8pPr>
            <a:lvl9pPr marL="4858220" indent="0">
              <a:buNone/>
              <a:defRPr sz="2300" b="1"/>
            </a:lvl9pPr>
          </a:lstStyle>
          <a:p>
            <a:pPr lvl="0"/>
            <a:r>
              <a:rPr lang="en-US"/>
              <a:t>Click to edit Master text styles</a:t>
            </a:r>
          </a:p>
        </p:txBody>
      </p:sp>
      <p:sp>
        <p:nvSpPr>
          <p:cNvPr id="4" name="Content Placeholder 3"/>
          <p:cNvSpPr>
            <a:spLocks noGrp="1"/>
          </p:cNvSpPr>
          <p:nvPr>
            <p:ph sz="half" idx="2"/>
          </p:nvPr>
        </p:nvSpPr>
        <p:spPr>
          <a:xfrm>
            <a:off x="609615" y="2174048"/>
            <a:ext cx="5386919" cy="3952391"/>
          </a:xfrm>
        </p:spPr>
        <p:txBody>
          <a:bodyPr/>
          <a:lstStyle>
            <a:lvl1pPr>
              <a:defRPr sz="3100"/>
            </a:lvl1pPr>
            <a:lvl2pPr>
              <a:defRPr sz="25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90" y="1535297"/>
            <a:ext cx="5389033" cy="638643"/>
          </a:xfrm>
        </p:spPr>
        <p:txBody>
          <a:bodyPr anchor="b"/>
          <a:lstStyle>
            <a:lvl1pPr marL="0" indent="0">
              <a:buNone/>
              <a:defRPr sz="3100" b="1"/>
            </a:lvl1pPr>
            <a:lvl2pPr marL="607239" indent="0">
              <a:buNone/>
              <a:defRPr sz="2500" b="1"/>
            </a:lvl2pPr>
            <a:lvl3pPr marL="1214556" indent="0">
              <a:buNone/>
              <a:defRPr sz="2400" b="1"/>
            </a:lvl3pPr>
            <a:lvl4pPr marL="1821845" indent="0">
              <a:buNone/>
              <a:defRPr sz="2300" b="1"/>
            </a:lvl4pPr>
            <a:lvl5pPr marL="2429114" indent="0">
              <a:buNone/>
              <a:defRPr sz="2300" b="1"/>
            </a:lvl5pPr>
            <a:lvl6pPr marL="3036400" indent="0">
              <a:buNone/>
              <a:defRPr sz="2300" b="1"/>
            </a:lvl6pPr>
            <a:lvl7pPr marL="3643688" indent="0">
              <a:buNone/>
              <a:defRPr sz="2300" b="1"/>
            </a:lvl7pPr>
            <a:lvl8pPr marL="4250976" indent="0">
              <a:buNone/>
              <a:defRPr sz="2300" b="1"/>
            </a:lvl8pPr>
            <a:lvl9pPr marL="4858220"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193390" y="2174048"/>
            <a:ext cx="5389033" cy="3952391"/>
          </a:xfrm>
        </p:spPr>
        <p:txBody>
          <a:bodyPr/>
          <a:lstStyle>
            <a:lvl1pPr>
              <a:defRPr sz="3100"/>
            </a:lvl1pPr>
            <a:lvl2pPr>
              <a:defRPr sz="25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42019757-725C-7B4A-B50C-7414A56A8448}"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215820170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B8B98973-C1FC-914A-BE79-1FB22C8F6BD2}"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260044989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60230709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71" y="272938"/>
            <a:ext cx="4011084" cy="1163089"/>
          </a:xfrm>
        </p:spPr>
        <p:txBody>
          <a:bodyPr anchor="b"/>
          <a:lstStyle>
            <a:lvl1pPr algn="l">
              <a:defRPr sz="2500" b="1"/>
            </a:lvl1pPr>
          </a:lstStyle>
          <a:p>
            <a:r>
              <a:rPr lang="en-US"/>
              <a:t>Click to edit Master title style</a:t>
            </a:r>
          </a:p>
        </p:txBody>
      </p:sp>
      <p:sp>
        <p:nvSpPr>
          <p:cNvPr id="3" name="Content Placeholder 2"/>
          <p:cNvSpPr>
            <a:spLocks noGrp="1"/>
          </p:cNvSpPr>
          <p:nvPr>
            <p:ph idx="1"/>
          </p:nvPr>
        </p:nvSpPr>
        <p:spPr>
          <a:xfrm>
            <a:off x="4766733" y="272826"/>
            <a:ext cx="6815667" cy="5853513"/>
          </a:xfrm>
        </p:spPr>
        <p:txBody>
          <a:bodyPr/>
          <a:lstStyle>
            <a:lvl1pPr>
              <a:defRPr sz="4300"/>
            </a:lvl1pPr>
            <a:lvl2pPr>
              <a:defRPr sz="3900"/>
            </a:lvl2pPr>
            <a:lvl3pPr>
              <a:defRPr sz="31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71" y="1435916"/>
            <a:ext cx="4011084" cy="4690423"/>
          </a:xfrm>
        </p:spPr>
        <p:txBody>
          <a:bodyPr/>
          <a:lstStyle>
            <a:lvl1pPr marL="0" indent="0">
              <a:buNone/>
              <a:defRPr sz="1700"/>
            </a:lvl1pPr>
            <a:lvl2pPr marL="607239" indent="0">
              <a:buNone/>
              <a:defRPr sz="1600"/>
            </a:lvl2pPr>
            <a:lvl3pPr marL="1214556" indent="0">
              <a:buNone/>
              <a:defRPr sz="1300"/>
            </a:lvl3pPr>
            <a:lvl4pPr marL="1821845" indent="0">
              <a:buNone/>
              <a:defRPr sz="1200"/>
            </a:lvl4pPr>
            <a:lvl5pPr marL="2429114" indent="0">
              <a:buNone/>
              <a:defRPr sz="1200"/>
            </a:lvl5pPr>
            <a:lvl6pPr marL="3036400" indent="0">
              <a:buNone/>
              <a:defRPr sz="1200"/>
            </a:lvl6pPr>
            <a:lvl7pPr marL="3643688" indent="0">
              <a:buNone/>
              <a:defRPr sz="1200"/>
            </a:lvl7pPr>
            <a:lvl8pPr marL="4250976" indent="0">
              <a:buNone/>
              <a:defRPr sz="1200"/>
            </a:lvl8pPr>
            <a:lvl9pPr marL="4858220" indent="0">
              <a:buNone/>
              <a:defRPr sz="12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61D54E14-510E-A642-B21E-D5D658E9433D}"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64971590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397"/>
            <a:ext cx="7315200" cy="566743"/>
          </a:xfrm>
        </p:spPr>
        <p:txBody>
          <a:bodyPr anchor="b"/>
          <a:lstStyle>
            <a:lvl1pPr algn="l">
              <a:defRPr sz="2500" b="1"/>
            </a:lvl1pPr>
          </a:lstStyle>
          <a:p>
            <a:r>
              <a:rPr lang="en-US"/>
              <a:t>Click to edit Master title style</a:t>
            </a:r>
          </a:p>
        </p:txBody>
      </p:sp>
      <p:sp>
        <p:nvSpPr>
          <p:cNvPr id="3" name="Picture Placeholder 2"/>
          <p:cNvSpPr>
            <a:spLocks noGrp="1"/>
          </p:cNvSpPr>
          <p:nvPr>
            <p:ph type="pic" idx="1"/>
          </p:nvPr>
        </p:nvSpPr>
        <p:spPr>
          <a:xfrm>
            <a:off x="2389719" y="613292"/>
            <a:ext cx="7315200" cy="4115224"/>
          </a:xfrm>
        </p:spPr>
        <p:txBody>
          <a:bodyPr/>
          <a:lstStyle>
            <a:lvl1pPr marL="0" indent="0">
              <a:buNone/>
              <a:defRPr sz="4300"/>
            </a:lvl1pPr>
            <a:lvl2pPr marL="607239" indent="0">
              <a:buNone/>
              <a:defRPr sz="3900"/>
            </a:lvl2pPr>
            <a:lvl3pPr marL="1214556" indent="0">
              <a:buNone/>
              <a:defRPr sz="3100"/>
            </a:lvl3pPr>
            <a:lvl4pPr marL="1821845" indent="0">
              <a:buNone/>
              <a:defRPr sz="2500"/>
            </a:lvl4pPr>
            <a:lvl5pPr marL="2429114" indent="0">
              <a:buNone/>
              <a:defRPr sz="2500"/>
            </a:lvl5pPr>
            <a:lvl6pPr marL="3036400" indent="0">
              <a:buNone/>
              <a:defRPr sz="2500"/>
            </a:lvl6pPr>
            <a:lvl7pPr marL="3643688" indent="0">
              <a:buNone/>
              <a:defRPr sz="2500"/>
            </a:lvl7pPr>
            <a:lvl8pPr marL="4250976" indent="0">
              <a:buNone/>
              <a:defRPr sz="2500"/>
            </a:lvl8pPr>
            <a:lvl9pPr marL="4858220" indent="0">
              <a:buNone/>
              <a:defRPr sz="25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9" y="5367132"/>
            <a:ext cx="7315200" cy="805704"/>
          </a:xfrm>
        </p:spPr>
        <p:txBody>
          <a:bodyPr/>
          <a:lstStyle>
            <a:lvl1pPr marL="0" indent="0">
              <a:buNone/>
              <a:defRPr sz="1700"/>
            </a:lvl1pPr>
            <a:lvl2pPr marL="607239" indent="0">
              <a:buNone/>
              <a:defRPr sz="1600"/>
            </a:lvl2pPr>
            <a:lvl3pPr marL="1214556" indent="0">
              <a:buNone/>
              <a:defRPr sz="1300"/>
            </a:lvl3pPr>
            <a:lvl4pPr marL="1821845" indent="0">
              <a:buNone/>
              <a:defRPr sz="1200"/>
            </a:lvl4pPr>
            <a:lvl5pPr marL="2429114" indent="0">
              <a:buNone/>
              <a:defRPr sz="1200"/>
            </a:lvl5pPr>
            <a:lvl6pPr marL="3036400" indent="0">
              <a:buNone/>
              <a:defRPr sz="1200"/>
            </a:lvl6pPr>
            <a:lvl7pPr marL="3643688" indent="0">
              <a:buNone/>
              <a:defRPr sz="1200"/>
            </a:lvl7pPr>
            <a:lvl8pPr marL="4250976" indent="0">
              <a:buNone/>
              <a:defRPr sz="1200"/>
            </a:lvl8pPr>
            <a:lvl9pPr marL="4858220" indent="0">
              <a:buNone/>
              <a:defRPr sz="12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B46116D3-7CD2-9641-BE49-1C307BBE2A46}"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52630282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4AB82973-9BAA-274A-A579-14789A6EF0AB}"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2773490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21406"/>
            <a:ext cx="2743200" cy="51049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3" y="1021406"/>
            <a:ext cx="8026400" cy="51049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78B8D65A-282C-884A-BC1D-9EA74FB6276A}"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74240856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021472"/>
            <a:ext cx="10972800" cy="427171"/>
          </a:xfrm>
        </p:spPr>
        <p:txBody>
          <a:bodyPr/>
          <a:lstStyle/>
          <a:p>
            <a:r>
              <a:rPr lang="en-US"/>
              <a:t>Click to edit Master title style</a:t>
            </a:r>
          </a:p>
        </p:txBody>
      </p:sp>
      <p:sp>
        <p:nvSpPr>
          <p:cNvPr id="3" name="Text Placeholder 2"/>
          <p:cNvSpPr>
            <a:spLocks noGrp="1"/>
          </p:cNvSpPr>
          <p:nvPr>
            <p:ph type="body" sz="half" idx="1"/>
          </p:nvPr>
        </p:nvSpPr>
        <p:spPr>
          <a:xfrm>
            <a:off x="609600" y="2286139"/>
            <a:ext cx="2489200" cy="384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3302003" y="2286139"/>
            <a:ext cx="2489200" cy="3840311"/>
          </a:xfrm>
        </p:spPr>
        <p:txBody>
          <a:bodyPr/>
          <a:lstStyle/>
          <a:p>
            <a:pPr lvl="0"/>
            <a:r>
              <a:rPr lang="en-US" noProof="0"/>
              <a:t>Click icon to add chart</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C6D40D98-B898-1F47-A99B-0D30B9740DA7}"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356466703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spid="_x0000_s16472" name="think-cell Slide" r:id="rId4" imgW="216" imgH="216" progId="TCLayout.ActiveDocument.1">
                  <p:embed/>
                </p:oleObj>
              </mc:Choice>
              <mc:Fallback>
                <p:oleObj name="think-cell Slide" r:id="rId4" imgW="216" imgH="216" progId="TCLayout.ActiveDocument.1">
                  <p:embed/>
                  <p:pic>
                    <p:nvPicPr>
                      <p:cNvPr id="5" name="Object 4" hidden="1"/>
                      <p:cNvPicPr/>
                      <p:nvPr/>
                    </p:nvPicPr>
                    <p:blipFill>
                      <a:blip r:embed="rId5"/>
                      <a:stretch>
                        <a:fillRect/>
                      </a:stretch>
                    </p:blipFill>
                    <p:spPr>
                      <a:xfrm>
                        <a:off x="2122" y="1589"/>
                        <a:ext cx="2116"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dirty="0"/>
              <a:t>Agenda</a:t>
            </a:r>
          </a:p>
        </p:txBody>
      </p:sp>
      <p:sp>
        <p:nvSpPr>
          <p:cNvPr id="13" name="Text Placeholder 12"/>
          <p:cNvSpPr>
            <a:spLocks noGrp="1"/>
          </p:cNvSpPr>
          <p:nvPr>
            <p:ph type="body" sz="quarter" idx="12"/>
          </p:nvPr>
        </p:nvSpPr>
        <p:spPr>
          <a:xfrm>
            <a:off x="404283" y="1094364"/>
            <a:ext cx="11594592" cy="4700016"/>
          </a:xfrm>
        </p:spPr>
        <p:txBody>
          <a:bodyPr/>
          <a:lstStyle>
            <a:lvl1pPr>
              <a:lnSpc>
                <a:spcPct val="2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2167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74923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4" name="Title 3"/>
          <p:cNvSpPr>
            <a:spLocks noGrp="1"/>
          </p:cNvSpPr>
          <p:nvPr>
            <p:ph type="title"/>
          </p:nvPr>
        </p:nvSpPr>
        <p:spPr>
          <a:xfrm>
            <a:off x="304829" y="271729"/>
            <a:ext cx="5486403"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5" y="6273809"/>
            <a:ext cx="695452" cy="281963"/>
          </a:xfrm>
          <a:prstGeom prst="rect">
            <a:avLst/>
          </a:prstGeom>
        </p:spPr>
      </p:pic>
    </p:spTree>
    <p:extLst>
      <p:ext uri="{BB962C8B-B14F-4D97-AF65-F5344CB8AC3E}">
        <p14:creationId xmlns:p14="http://schemas.microsoft.com/office/powerpoint/2010/main" val="64792552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5" name="Title 4"/>
          <p:cNvSpPr>
            <a:spLocks noGrp="1"/>
          </p:cNvSpPr>
          <p:nvPr>
            <p:ph type="title"/>
          </p:nvPr>
        </p:nvSpPr>
        <p:spPr>
          <a:xfrm>
            <a:off x="304800" y="26828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773618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98607"/>
            <a:ext cx="5486400" cy="4779264"/>
          </a:xfrm>
        </p:spPr>
        <p:txBody>
          <a:bodyPr/>
          <a:lstStyle>
            <a:lvl1pPr marL="0" indent="0">
              <a:spcBef>
                <a:spcPts val="0"/>
              </a:spcBef>
              <a:tabLst>
                <a:tab pos="5239265" algn="dec"/>
              </a:tabLst>
              <a:defRPr/>
            </a:lvl1pPr>
            <a:lvl2pPr marL="230049" indent="-2300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7899" rtl="0" eaLnBrk="1" fontAlgn="auto" latinLnBrk="0" hangingPunct="1">
              <a:lnSpc>
                <a:spcPct val="100000"/>
              </a:lnSpc>
              <a:spcBef>
                <a:spcPts val="0"/>
              </a:spcBef>
              <a:spcAft>
                <a:spcPts val="0"/>
              </a:spcAft>
              <a:buClrTx/>
              <a:buSzTx/>
              <a:buFont typeface="Arial"/>
              <a:buNone/>
              <a:tabLst>
                <a:tab pos="534987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7"/>
            <a:ext cx="5486400" cy="4779264"/>
          </a:xfrm>
        </p:spPr>
        <p:txBody>
          <a:bodyPr/>
          <a:lstStyle>
            <a:lvl1pPr marL="0" indent="0">
              <a:spcBef>
                <a:spcPts val="0"/>
              </a:spcBef>
              <a:tabLst>
                <a:tab pos="523926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7899" rtl="0" eaLnBrk="1" fontAlgn="auto" latinLnBrk="0" hangingPunct="1">
              <a:lnSpc>
                <a:spcPct val="100000"/>
              </a:lnSpc>
              <a:spcBef>
                <a:spcPts val="1467"/>
              </a:spcBef>
              <a:spcAft>
                <a:spcPts val="0"/>
              </a:spcAft>
              <a:buClrTx/>
              <a:buSzTx/>
              <a:buFont typeface="Arial"/>
              <a:buNone/>
              <a:tabLst>
                <a:tab pos="534987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48147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507"/>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4678074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507"/>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54009643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98"/>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242328278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31"/>
            <a:ext cx="6916616" cy="6027740"/>
          </a:xfrm>
        </p:spPr>
        <p:txBody>
          <a:bodyPr/>
          <a:lstStyle>
            <a:lvl1pPr marL="156208" indent="-15620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224138123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510"/>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65641053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1499639"/>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39"/>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26609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318"/>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7559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816433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Content Placeholder 5"/>
          <p:cNvSpPr>
            <a:spLocks noGrp="1"/>
          </p:cNvSpPr>
          <p:nvPr>
            <p:ph sz="quarter" idx="12"/>
          </p:nvPr>
        </p:nvSpPr>
        <p:spPr>
          <a:xfrm>
            <a:off x="304800" y="132745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6"/>
            <a:ext cx="5486400" cy="4755304"/>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232163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318"/>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42365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68318"/>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9"/>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37874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4"/>
          </p:nvPr>
        </p:nvSpPr>
        <p:spPr>
          <a:xfrm>
            <a:off x="304800" y="1463059"/>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9"/>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114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63061"/>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318"/>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61"/>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67439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1953"/>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81745"/>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318"/>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03693741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31"/>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389028047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31"/>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134867546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27442425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2"/>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43923"/>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69"/>
            <a:ext cx="5486400" cy="4651643"/>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73600" tIns="229809" rIns="273600" bIns="273600"/>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27135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Tree>
    <p:extLst>
      <p:ext uri="{BB962C8B-B14F-4D97-AF65-F5344CB8AC3E}">
        <p14:creationId xmlns:p14="http://schemas.microsoft.com/office/powerpoint/2010/main" val="13794004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3"/>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73600" tIns="229809" rIns="273600" bIns="27360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
        <p:nvSpPr>
          <p:cNvPr id="8" name="Content Placeholder 7"/>
          <p:cNvSpPr>
            <a:spLocks noGrp="1"/>
          </p:cNvSpPr>
          <p:nvPr>
            <p:ph sz="quarter" idx="15"/>
          </p:nvPr>
        </p:nvSpPr>
        <p:spPr>
          <a:xfrm>
            <a:off x="9144000" y="0"/>
            <a:ext cx="3048000" cy="3429000"/>
          </a:xfrm>
          <a:solidFill>
            <a:schemeClr val="tx1"/>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73600" tIns="229809" rIns="273600" bIns="273600"/>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9" y="-2"/>
            <a:ext cx="6095999" cy="3429003"/>
          </a:xfrm>
          <a:solidFill>
            <a:schemeClr val="accent2"/>
          </a:solidFill>
        </p:spPr>
        <p:txBody>
          <a:bodyPr lIns="273600" tIns="240763" rIns="273600" bIns="273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642142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9" y="3429000"/>
            <a:ext cx="3048000" cy="3429000"/>
          </a:xfrm>
          <a:solidFill>
            <a:schemeClr val="accent1"/>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31" y="3429000"/>
            <a:ext cx="3047996" cy="3429000"/>
          </a:xfrm>
          <a:solidFill>
            <a:schemeClr val="accent2"/>
          </a:solidFill>
        </p:spPr>
        <p:txBody>
          <a:bodyPr lIns="273600" tIns="229809" rIns="273600" bIns="273600"/>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73600" tIns="229809" rIns="273600" bIns="27360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
        <p:nvSpPr>
          <p:cNvPr id="6" name="Title 5"/>
          <p:cNvSpPr>
            <a:spLocks noGrp="1"/>
          </p:cNvSpPr>
          <p:nvPr>
            <p:ph type="title"/>
          </p:nvPr>
        </p:nvSpPr>
        <p:spPr>
          <a:xfrm>
            <a:off x="27" y="-2"/>
            <a:ext cx="12191999" cy="3429003"/>
          </a:xfrm>
          <a:solidFill>
            <a:schemeClr val="tx1"/>
          </a:solidFill>
        </p:spPr>
        <p:txBody>
          <a:bodyPr lIns="273600" tIns="186042" rIns="273600" bIns="273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6848266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itle 5"/>
          <p:cNvSpPr>
            <a:spLocks noGrp="1"/>
          </p:cNvSpPr>
          <p:nvPr>
            <p:ph type="title"/>
          </p:nvPr>
        </p:nvSpPr>
        <p:spPr>
          <a:xfrm>
            <a:off x="27" y="-1"/>
            <a:ext cx="12191999" cy="1720852"/>
          </a:xfrm>
          <a:solidFill>
            <a:schemeClr val="tx1"/>
          </a:solidFill>
        </p:spPr>
        <p:txBody>
          <a:bodyPr lIns="273600" tIns="240763" rIns="273600" bIns="273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8296040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73600" tIns="186042" rIns="273600" bIns="273600"/>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Tree>
    <p:extLst>
      <p:ext uri="{BB962C8B-B14F-4D97-AF65-F5344CB8AC3E}">
        <p14:creationId xmlns:p14="http://schemas.microsoft.com/office/powerpoint/2010/main" val="319527390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
            <a:ext cx="3048000" cy="6858000"/>
          </a:xfrm>
          <a:solidFill>
            <a:schemeClr val="tx1"/>
          </a:solidFill>
        </p:spPr>
        <p:txBody>
          <a:bodyPr lIns="273600" tIns="218872" rIns="273600" bIns="273600"/>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73600" tIns="229809" rIns="273600" bIns="27360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73600" tIns="229809" rIns="273600" bIns="27360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73600" tIns="229809" rIns="273600" bIns="27360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Tree>
    <p:extLst>
      <p:ext uri="{BB962C8B-B14F-4D97-AF65-F5344CB8AC3E}">
        <p14:creationId xmlns:p14="http://schemas.microsoft.com/office/powerpoint/2010/main" val="235416201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63061"/>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22855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65"/>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487621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938846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63527918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53" y="1454616"/>
            <a:ext cx="5620011" cy="4608576"/>
          </a:xfrm>
        </p:spPr>
        <p:txBody>
          <a:bodyPr/>
          <a:lstStyle>
            <a:lvl1pPr marL="156208" indent="-156208">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260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98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92235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73"/>
            <a:ext cx="8534400" cy="6129867"/>
          </a:xfrm>
        </p:spPr>
        <p:txBody>
          <a:bodyPr/>
          <a:lstStyle/>
          <a:p>
            <a:r>
              <a:rPr lang="en-US"/>
              <a:t>Click icon to add table</a:t>
            </a:r>
          </a:p>
        </p:txBody>
      </p:sp>
    </p:spTree>
    <p:extLst>
      <p:ext uri="{BB962C8B-B14F-4D97-AF65-F5344CB8AC3E}">
        <p14:creationId xmlns:p14="http://schemas.microsoft.com/office/powerpoint/2010/main" val="365774926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360128734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0925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524007"/>
            <a:ext cx="5486400" cy="4779264"/>
          </a:xfrm>
        </p:spPr>
        <p:txBody>
          <a:bodyPr/>
          <a:lstStyle>
            <a:lvl1pPr marL="0" indent="0">
              <a:spcBef>
                <a:spcPts val="0"/>
              </a:spcBef>
              <a:tabLst>
                <a:tab pos="5239265" algn="dec"/>
              </a:tabLst>
              <a:defRPr sz="1500"/>
            </a:lvl1pPr>
            <a:lvl2pPr marL="230049" indent="-2300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7899" rtl="0" eaLnBrk="1" fontAlgn="auto" latinLnBrk="0" hangingPunct="1">
              <a:lnSpc>
                <a:spcPct val="100000"/>
              </a:lnSpc>
              <a:spcBef>
                <a:spcPts val="0"/>
              </a:spcBef>
              <a:spcAft>
                <a:spcPts val="0"/>
              </a:spcAft>
              <a:buClrTx/>
              <a:buSzTx/>
              <a:buFont typeface="Arial"/>
              <a:buNone/>
              <a:tabLst>
                <a:tab pos="5349870" algn="r"/>
              </a:tabLst>
              <a:defRPr/>
            </a:pPr>
            <a:r>
              <a:rPr lang="en-US" dirty="0"/>
              <a:t>Click to edit Master text styles</a:t>
            </a:r>
          </a:p>
        </p:txBody>
      </p:sp>
    </p:spTree>
    <p:extLst>
      <p:ext uri="{BB962C8B-B14F-4D97-AF65-F5344CB8AC3E}">
        <p14:creationId xmlns:p14="http://schemas.microsoft.com/office/powerpoint/2010/main" val="66306369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6"/>
            <a:ext cx="1730144" cy="701464"/>
          </a:xfrm>
          <a:prstGeom prst="rect">
            <a:avLst/>
          </a:prstGeom>
        </p:spPr>
      </p:pic>
    </p:spTree>
    <p:extLst>
      <p:ext uri="{BB962C8B-B14F-4D97-AF65-F5344CB8AC3E}">
        <p14:creationId xmlns:p14="http://schemas.microsoft.com/office/powerpoint/2010/main" val="271009112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36529345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a:xfrm>
            <a:off x="157013" y="6491219"/>
            <a:ext cx="2844800" cy="230503"/>
          </a:xfrm>
          <a:prstGeom prst="rect">
            <a:avLst/>
          </a:prstGeom>
          <a:ln/>
        </p:spPr>
        <p:txBody>
          <a:bodyPr/>
          <a:lstStyle>
            <a:lvl1pPr algn="l">
              <a:defRPr sz="1200"/>
            </a:lvl1pPr>
          </a:lstStyle>
          <a:p>
            <a:pPr>
              <a:defRPr/>
            </a:pPr>
            <a:fld id="{B8B98973-C1FC-914A-BE79-1FB22C8F6BD2}" type="slidenum">
              <a:rPr lang="en-US" smtClean="0">
                <a:solidFill>
                  <a:srgbClr val="004266"/>
                </a:solidFill>
              </a:rPr>
              <a:pPr>
                <a:defRPr/>
              </a:pPr>
              <a:t>‹#›</a:t>
            </a:fld>
            <a:endParaRPr lang="en-US" dirty="0">
              <a:solidFill>
                <a:srgbClr val="004266"/>
              </a:solidFill>
            </a:endParaRPr>
          </a:p>
        </p:txBody>
      </p:sp>
    </p:spTree>
    <p:extLst>
      <p:ext uri="{BB962C8B-B14F-4D97-AF65-F5344CB8AC3E}">
        <p14:creationId xmlns:p14="http://schemas.microsoft.com/office/powerpoint/2010/main" val="294732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8" descr="IBM_logo_blu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039635"/>
            <a:ext cx="812800" cy="329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4" name="Rectangle 2"/>
          <p:cNvSpPr>
            <a:spLocks noGrp="1" noChangeArrowheads="1"/>
          </p:cNvSpPr>
          <p:nvPr>
            <p:ph type="ctrTitle"/>
          </p:nvPr>
        </p:nvSpPr>
        <p:spPr>
          <a:xfrm>
            <a:off x="609600" y="2129523"/>
            <a:ext cx="6705600" cy="1471839"/>
          </a:xfrm>
        </p:spPr>
        <p:txBody>
          <a:bodyPr anchor="b"/>
          <a:lstStyle>
            <a:lvl1pPr>
              <a:lnSpc>
                <a:spcPct val="90000"/>
              </a:lnSpc>
              <a:defRPr sz="5300"/>
            </a:lvl1pPr>
          </a:lstStyle>
          <a:p>
            <a:pPr lvl="0"/>
            <a:r>
              <a:rPr lang="en-US" noProof="0"/>
              <a:t>Click to edit Master title style</a:t>
            </a:r>
          </a:p>
        </p:txBody>
      </p:sp>
      <p:sp>
        <p:nvSpPr>
          <p:cNvPr id="18435" name="Rectangle 3"/>
          <p:cNvSpPr>
            <a:spLocks noGrp="1" noChangeArrowheads="1"/>
          </p:cNvSpPr>
          <p:nvPr>
            <p:ph type="subTitle" idx="1"/>
          </p:nvPr>
        </p:nvSpPr>
        <p:spPr>
          <a:xfrm>
            <a:off x="609600" y="3886837"/>
            <a:ext cx="6705600" cy="1750979"/>
          </a:xfrm>
        </p:spPr>
        <p:txBody>
          <a:bodyPr/>
          <a:lstStyle>
            <a:lvl1pPr marL="0" indent="0">
              <a:buFontTx/>
              <a:buNone/>
              <a:defRPr sz="2400" b="1">
                <a:solidFill>
                  <a:srgbClr val="00B2F2"/>
                </a:solidFill>
              </a:defRPr>
            </a:lvl1pPr>
          </a:lstStyle>
          <a:p>
            <a:pPr lvl="0"/>
            <a:r>
              <a:rPr lang="en-US" noProof="0"/>
              <a:t>Click to edit Master subtitle style</a:t>
            </a:r>
          </a:p>
        </p:txBody>
      </p:sp>
    </p:spTree>
    <p:extLst>
      <p:ext uri="{BB962C8B-B14F-4D97-AF65-F5344CB8AC3E}">
        <p14:creationId xmlns:p14="http://schemas.microsoft.com/office/powerpoint/2010/main" val="53914215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08262B4E-6BCB-BA4C-B5FF-017C0A6CF6E6}" type="slidenum">
              <a:rPr lang="en-US"/>
              <a:pPr>
                <a:defRPr/>
              </a:pPr>
              <a:t>‹#›</a:t>
            </a:fld>
            <a:endParaRPr lang="en-US"/>
          </a:p>
        </p:txBody>
      </p:sp>
    </p:spTree>
    <p:extLst>
      <p:ext uri="{BB962C8B-B14F-4D97-AF65-F5344CB8AC3E}">
        <p14:creationId xmlns:p14="http://schemas.microsoft.com/office/powerpoint/2010/main" val="116585473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52"/>
            <a:ext cx="10363200" cy="1361872"/>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7725"/>
            <a:ext cx="10363200" cy="1499328"/>
          </a:xfrm>
        </p:spPr>
        <p:txBody>
          <a:bodyPr anchor="b"/>
          <a:lstStyle>
            <a:lvl1pPr marL="0" indent="0">
              <a:buNone/>
              <a:defRPr sz="2700"/>
            </a:lvl1pPr>
            <a:lvl2pPr marL="607379" indent="0">
              <a:buNone/>
              <a:defRPr sz="2400"/>
            </a:lvl2pPr>
            <a:lvl3pPr marL="1214834" indent="0">
              <a:buNone/>
              <a:defRPr sz="2300"/>
            </a:lvl3pPr>
            <a:lvl4pPr marL="1822258" indent="0">
              <a:buNone/>
              <a:defRPr sz="1900"/>
            </a:lvl4pPr>
            <a:lvl5pPr marL="2429670" indent="0">
              <a:buNone/>
              <a:defRPr sz="1900"/>
            </a:lvl5pPr>
            <a:lvl6pPr marL="3037091" indent="0">
              <a:buNone/>
              <a:defRPr sz="1900"/>
            </a:lvl6pPr>
            <a:lvl7pPr marL="3644513" indent="0">
              <a:buNone/>
              <a:defRPr sz="1900"/>
            </a:lvl7pPr>
            <a:lvl8pPr marL="4251946" indent="0">
              <a:buNone/>
              <a:defRPr sz="1900"/>
            </a:lvl8pPr>
            <a:lvl9pPr marL="4859331" indent="0">
              <a:buNone/>
              <a:defRPr sz="19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9FBB2DE3-E0AE-1E40-9EB0-B57664790683}" type="slidenum">
              <a:rPr lang="en-US"/>
              <a:pPr>
                <a:defRPr/>
              </a:pPr>
              <a:t>‹#›</a:t>
            </a:fld>
            <a:endParaRPr lang="en-US"/>
          </a:p>
        </p:txBody>
      </p:sp>
    </p:spTree>
    <p:extLst>
      <p:ext uri="{BB962C8B-B14F-4D97-AF65-F5344CB8AC3E}">
        <p14:creationId xmlns:p14="http://schemas.microsoft.com/office/powerpoint/2010/main" val="703159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p:txBody>
      </p:sp>
    </p:spTree>
    <p:extLst>
      <p:ext uri="{BB962C8B-B14F-4D97-AF65-F5344CB8AC3E}">
        <p14:creationId xmlns:p14="http://schemas.microsoft.com/office/powerpoint/2010/main" val="3527289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86122"/>
            <a:ext cx="2489200" cy="38403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02000" y="2286122"/>
            <a:ext cx="2489200" cy="38403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712605C8-40FC-DF43-B574-EC37014E78C7}" type="slidenum">
              <a:rPr lang="en-US"/>
              <a:pPr>
                <a:defRPr/>
              </a:pPr>
              <a:t>‹#›</a:t>
            </a:fld>
            <a:endParaRPr lang="en-US"/>
          </a:p>
        </p:txBody>
      </p:sp>
    </p:spTree>
    <p:extLst>
      <p:ext uri="{BB962C8B-B14F-4D97-AF65-F5344CB8AC3E}">
        <p14:creationId xmlns:p14="http://schemas.microsoft.com/office/powerpoint/2010/main" val="202177220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932"/>
            <a:ext cx="10972800" cy="114194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15" y="1535289"/>
            <a:ext cx="5386919" cy="638643"/>
          </a:xfrm>
        </p:spPr>
        <p:txBody>
          <a:bodyPr anchor="b"/>
          <a:lstStyle>
            <a:lvl1pPr marL="0" indent="0">
              <a:buNone/>
              <a:defRPr sz="3200" b="1"/>
            </a:lvl1pPr>
            <a:lvl2pPr marL="607379" indent="0">
              <a:buNone/>
              <a:defRPr sz="2700" b="1"/>
            </a:lvl2pPr>
            <a:lvl3pPr marL="1214834" indent="0">
              <a:buNone/>
              <a:defRPr sz="2400" b="1"/>
            </a:lvl3pPr>
            <a:lvl4pPr marL="1822258" indent="0">
              <a:buNone/>
              <a:defRPr sz="2300" b="1"/>
            </a:lvl4pPr>
            <a:lvl5pPr marL="2429670" indent="0">
              <a:buNone/>
              <a:defRPr sz="2300" b="1"/>
            </a:lvl5pPr>
            <a:lvl6pPr marL="3037091" indent="0">
              <a:buNone/>
              <a:defRPr sz="2300" b="1"/>
            </a:lvl6pPr>
            <a:lvl7pPr marL="3644513" indent="0">
              <a:buNone/>
              <a:defRPr sz="2300" b="1"/>
            </a:lvl7pPr>
            <a:lvl8pPr marL="4251946" indent="0">
              <a:buNone/>
              <a:defRPr sz="2300" b="1"/>
            </a:lvl8pPr>
            <a:lvl9pPr marL="4859331" indent="0">
              <a:buNone/>
              <a:defRPr sz="2300" b="1"/>
            </a:lvl9pPr>
          </a:lstStyle>
          <a:p>
            <a:pPr lvl="0"/>
            <a:r>
              <a:rPr lang="en-US"/>
              <a:t>Click to edit Master text styles</a:t>
            </a:r>
          </a:p>
        </p:txBody>
      </p:sp>
      <p:sp>
        <p:nvSpPr>
          <p:cNvPr id="4" name="Content Placeholder 3"/>
          <p:cNvSpPr>
            <a:spLocks noGrp="1"/>
          </p:cNvSpPr>
          <p:nvPr>
            <p:ph sz="half" idx="2"/>
          </p:nvPr>
        </p:nvSpPr>
        <p:spPr>
          <a:xfrm>
            <a:off x="609615" y="2174028"/>
            <a:ext cx="5386919" cy="3952391"/>
          </a:xfrm>
        </p:spPr>
        <p:txBody>
          <a:bodyPr/>
          <a:lstStyle>
            <a:lvl1pPr>
              <a:defRPr sz="3200"/>
            </a:lvl1pPr>
            <a:lvl2pPr>
              <a:defRPr sz="27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6" y="1535289"/>
            <a:ext cx="5389033" cy="638643"/>
          </a:xfrm>
        </p:spPr>
        <p:txBody>
          <a:bodyPr anchor="b"/>
          <a:lstStyle>
            <a:lvl1pPr marL="0" indent="0">
              <a:buNone/>
              <a:defRPr sz="3200" b="1"/>
            </a:lvl1pPr>
            <a:lvl2pPr marL="607379" indent="0">
              <a:buNone/>
              <a:defRPr sz="2700" b="1"/>
            </a:lvl2pPr>
            <a:lvl3pPr marL="1214834" indent="0">
              <a:buNone/>
              <a:defRPr sz="2400" b="1"/>
            </a:lvl3pPr>
            <a:lvl4pPr marL="1822258" indent="0">
              <a:buNone/>
              <a:defRPr sz="2300" b="1"/>
            </a:lvl4pPr>
            <a:lvl5pPr marL="2429670" indent="0">
              <a:buNone/>
              <a:defRPr sz="2300" b="1"/>
            </a:lvl5pPr>
            <a:lvl6pPr marL="3037091" indent="0">
              <a:buNone/>
              <a:defRPr sz="2300" b="1"/>
            </a:lvl6pPr>
            <a:lvl7pPr marL="3644513" indent="0">
              <a:buNone/>
              <a:defRPr sz="2300" b="1"/>
            </a:lvl7pPr>
            <a:lvl8pPr marL="4251946" indent="0">
              <a:buNone/>
              <a:defRPr sz="2300" b="1"/>
            </a:lvl8pPr>
            <a:lvl9pPr marL="4859331"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193386" y="2174028"/>
            <a:ext cx="5389033" cy="3952391"/>
          </a:xfrm>
        </p:spPr>
        <p:txBody>
          <a:bodyPr/>
          <a:lstStyle>
            <a:lvl1pPr>
              <a:defRPr sz="3200"/>
            </a:lvl1pPr>
            <a:lvl2pPr>
              <a:defRPr sz="27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42019757-725C-7B4A-B50C-7414A56A8448}" type="slidenum">
              <a:rPr lang="en-US"/>
              <a:pPr>
                <a:defRPr/>
              </a:pPr>
              <a:t>‹#›</a:t>
            </a:fld>
            <a:endParaRPr lang="en-US"/>
          </a:p>
        </p:txBody>
      </p:sp>
    </p:spTree>
    <p:extLst>
      <p:ext uri="{BB962C8B-B14F-4D97-AF65-F5344CB8AC3E}">
        <p14:creationId xmlns:p14="http://schemas.microsoft.com/office/powerpoint/2010/main" val="149874093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B8B98973-C1FC-914A-BE79-1FB22C8F6BD2}" type="slidenum">
              <a:rPr lang="en-US"/>
              <a:pPr>
                <a:defRPr/>
              </a:pPr>
              <a:t>‹#›</a:t>
            </a:fld>
            <a:endParaRPr lang="en-US"/>
          </a:p>
        </p:txBody>
      </p:sp>
    </p:spTree>
    <p:extLst>
      <p:ext uri="{BB962C8B-B14F-4D97-AF65-F5344CB8AC3E}">
        <p14:creationId xmlns:p14="http://schemas.microsoft.com/office/powerpoint/2010/main" val="194783859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pPr>
                <a:defRPr/>
              </a:pPr>
              <a:t>‹#›</a:t>
            </a:fld>
            <a:endParaRPr lang="en-US"/>
          </a:p>
        </p:txBody>
      </p:sp>
    </p:spTree>
    <p:extLst>
      <p:ext uri="{BB962C8B-B14F-4D97-AF65-F5344CB8AC3E}">
        <p14:creationId xmlns:p14="http://schemas.microsoft.com/office/powerpoint/2010/main" val="15894079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59" y="272918"/>
            <a:ext cx="4011084" cy="1163089"/>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2826"/>
            <a:ext cx="6815667" cy="58535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59" y="1435912"/>
            <a:ext cx="4011084" cy="4690424"/>
          </a:xfrm>
        </p:spPr>
        <p:txBody>
          <a:bodyPr/>
          <a:lstStyle>
            <a:lvl1pPr marL="0" indent="0">
              <a:buNone/>
              <a:defRPr sz="1900"/>
            </a:lvl1pPr>
            <a:lvl2pPr marL="607379" indent="0">
              <a:buNone/>
              <a:defRPr sz="1600"/>
            </a:lvl2pPr>
            <a:lvl3pPr marL="1214834" indent="0">
              <a:buNone/>
              <a:defRPr sz="1300"/>
            </a:lvl3pPr>
            <a:lvl4pPr marL="1822258" indent="0">
              <a:buNone/>
              <a:defRPr sz="1200"/>
            </a:lvl4pPr>
            <a:lvl5pPr marL="2429670" indent="0">
              <a:buNone/>
              <a:defRPr sz="1200"/>
            </a:lvl5pPr>
            <a:lvl6pPr marL="3037091" indent="0">
              <a:buNone/>
              <a:defRPr sz="1200"/>
            </a:lvl6pPr>
            <a:lvl7pPr marL="3644513" indent="0">
              <a:buNone/>
              <a:defRPr sz="1200"/>
            </a:lvl7pPr>
            <a:lvl8pPr marL="4251946" indent="0">
              <a:buNone/>
              <a:defRPr sz="1200"/>
            </a:lvl8pPr>
            <a:lvl9pPr marL="4859331" indent="0">
              <a:buNone/>
              <a:defRPr sz="12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61D54E14-510E-A642-B21E-D5D658E9433D}" type="slidenum">
              <a:rPr lang="en-US"/>
              <a:pPr>
                <a:defRPr/>
              </a:pPr>
              <a:t>‹#›</a:t>
            </a:fld>
            <a:endParaRPr lang="en-US"/>
          </a:p>
        </p:txBody>
      </p:sp>
    </p:spTree>
    <p:extLst>
      <p:ext uri="{BB962C8B-B14F-4D97-AF65-F5344CB8AC3E}">
        <p14:creationId xmlns:p14="http://schemas.microsoft.com/office/powerpoint/2010/main" val="89586695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397"/>
            <a:ext cx="7315200" cy="566743"/>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9" y="613287"/>
            <a:ext cx="7315200" cy="4115224"/>
          </a:xfrm>
        </p:spPr>
        <p:txBody>
          <a:bodyPr/>
          <a:lstStyle>
            <a:lvl1pPr marL="0" indent="0">
              <a:buNone/>
              <a:defRPr sz="4300"/>
            </a:lvl1pPr>
            <a:lvl2pPr marL="607379" indent="0">
              <a:buNone/>
              <a:defRPr sz="3700"/>
            </a:lvl2pPr>
            <a:lvl3pPr marL="1214834" indent="0">
              <a:buNone/>
              <a:defRPr sz="3200"/>
            </a:lvl3pPr>
            <a:lvl4pPr marL="1822258" indent="0">
              <a:buNone/>
              <a:defRPr sz="2700"/>
            </a:lvl4pPr>
            <a:lvl5pPr marL="2429670" indent="0">
              <a:buNone/>
              <a:defRPr sz="2700"/>
            </a:lvl5pPr>
            <a:lvl6pPr marL="3037091" indent="0">
              <a:buNone/>
              <a:defRPr sz="2700"/>
            </a:lvl6pPr>
            <a:lvl7pPr marL="3644513" indent="0">
              <a:buNone/>
              <a:defRPr sz="2700"/>
            </a:lvl7pPr>
            <a:lvl8pPr marL="4251946" indent="0">
              <a:buNone/>
              <a:defRPr sz="2700"/>
            </a:lvl8pPr>
            <a:lvl9pPr marL="4859331" indent="0">
              <a:buNone/>
              <a:defRPr sz="27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9" y="5367132"/>
            <a:ext cx="7315200" cy="805704"/>
          </a:xfrm>
        </p:spPr>
        <p:txBody>
          <a:bodyPr/>
          <a:lstStyle>
            <a:lvl1pPr marL="0" indent="0">
              <a:buNone/>
              <a:defRPr sz="1900"/>
            </a:lvl1pPr>
            <a:lvl2pPr marL="607379" indent="0">
              <a:buNone/>
              <a:defRPr sz="1600"/>
            </a:lvl2pPr>
            <a:lvl3pPr marL="1214834" indent="0">
              <a:buNone/>
              <a:defRPr sz="1300"/>
            </a:lvl3pPr>
            <a:lvl4pPr marL="1822258" indent="0">
              <a:buNone/>
              <a:defRPr sz="1200"/>
            </a:lvl4pPr>
            <a:lvl5pPr marL="2429670" indent="0">
              <a:buNone/>
              <a:defRPr sz="1200"/>
            </a:lvl5pPr>
            <a:lvl6pPr marL="3037091" indent="0">
              <a:buNone/>
              <a:defRPr sz="1200"/>
            </a:lvl6pPr>
            <a:lvl7pPr marL="3644513" indent="0">
              <a:buNone/>
              <a:defRPr sz="1200"/>
            </a:lvl7pPr>
            <a:lvl8pPr marL="4251946" indent="0">
              <a:buNone/>
              <a:defRPr sz="1200"/>
            </a:lvl8pPr>
            <a:lvl9pPr marL="4859331" indent="0">
              <a:buNone/>
              <a:defRPr sz="12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B46116D3-7CD2-9641-BE49-1C307BBE2A46}" type="slidenum">
              <a:rPr lang="en-US"/>
              <a:pPr>
                <a:defRPr/>
              </a:pPr>
              <a:t>‹#›</a:t>
            </a:fld>
            <a:endParaRPr lang="en-US"/>
          </a:p>
        </p:txBody>
      </p:sp>
    </p:spTree>
    <p:extLst>
      <p:ext uri="{BB962C8B-B14F-4D97-AF65-F5344CB8AC3E}">
        <p14:creationId xmlns:p14="http://schemas.microsoft.com/office/powerpoint/2010/main" val="32275062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4AB82973-9BAA-274A-A579-14789A6EF0AB}" type="slidenum">
              <a:rPr lang="en-US"/>
              <a:pPr>
                <a:defRPr/>
              </a:pPr>
              <a:t>‹#›</a:t>
            </a:fld>
            <a:endParaRPr lang="en-US"/>
          </a:p>
        </p:txBody>
      </p:sp>
    </p:spTree>
    <p:extLst>
      <p:ext uri="{BB962C8B-B14F-4D97-AF65-F5344CB8AC3E}">
        <p14:creationId xmlns:p14="http://schemas.microsoft.com/office/powerpoint/2010/main" val="148278485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21406"/>
            <a:ext cx="2743200" cy="51049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021406"/>
            <a:ext cx="8026400" cy="51049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78B8D65A-282C-884A-BC1D-9EA74FB6276A}" type="slidenum">
              <a:rPr lang="en-US"/>
              <a:pPr>
                <a:defRPr/>
              </a:pPr>
              <a:t>‹#›</a:t>
            </a:fld>
            <a:endParaRPr lang="en-US"/>
          </a:p>
        </p:txBody>
      </p:sp>
    </p:spTree>
    <p:extLst>
      <p:ext uri="{BB962C8B-B14F-4D97-AF65-F5344CB8AC3E}">
        <p14:creationId xmlns:p14="http://schemas.microsoft.com/office/powerpoint/2010/main" val="313011985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021472"/>
            <a:ext cx="10972800" cy="427171"/>
          </a:xfrm>
        </p:spPr>
        <p:txBody>
          <a:bodyPr/>
          <a:lstStyle/>
          <a:p>
            <a:r>
              <a:rPr lang="en-US"/>
              <a:t>Click to edit Master title style</a:t>
            </a:r>
          </a:p>
        </p:txBody>
      </p:sp>
      <p:sp>
        <p:nvSpPr>
          <p:cNvPr id="3" name="Text Placeholder 2"/>
          <p:cNvSpPr>
            <a:spLocks noGrp="1"/>
          </p:cNvSpPr>
          <p:nvPr>
            <p:ph type="body" sz="half" idx="1"/>
          </p:nvPr>
        </p:nvSpPr>
        <p:spPr>
          <a:xfrm>
            <a:off x="609600" y="2286122"/>
            <a:ext cx="2489200" cy="384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3302000" y="2286122"/>
            <a:ext cx="2489200" cy="3840311"/>
          </a:xfrm>
        </p:spPr>
        <p:txBody>
          <a:bodyPr/>
          <a:lstStyle/>
          <a:p>
            <a:pPr lvl="0"/>
            <a:r>
              <a:rPr lang="en-US" noProof="0"/>
              <a:t>Click icon to add chart</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C6D40D98-B898-1F47-A99B-0D30B9740DA7}" type="slidenum">
              <a:rPr lang="en-US"/>
              <a:pPr>
                <a:defRPr/>
              </a:pPr>
              <a:t>‹#›</a:t>
            </a:fld>
            <a:endParaRPr lang="en-US"/>
          </a:p>
        </p:txBody>
      </p:sp>
    </p:spTree>
    <p:extLst>
      <p:ext uri="{BB962C8B-B14F-4D97-AF65-F5344CB8AC3E}">
        <p14:creationId xmlns:p14="http://schemas.microsoft.com/office/powerpoint/2010/main" val="382356013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122" y="1592"/>
          <a:ext cx="2116" cy="1587"/>
        </p:xfrm>
        <a:graphic>
          <a:graphicData uri="http://schemas.openxmlformats.org/presentationml/2006/ole">
            <mc:AlternateContent xmlns:mc="http://schemas.openxmlformats.org/markup-compatibility/2006">
              <mc:Choice xmlns:v="urn:schemas-microsoft-com:vml" Requires="v">
                <p:oleObj spid="_x0000_s17496" name="think-cell Slide" r:id="rId4" imgW="216" imgH="216" progId="TCLayout.ActiveDocument.1">
                  <p:embed/>
                </p:oleObj>
              </mc:Choice>
              <mc:Fallback>
                <p:oleObj name="think-cell Slide" r:id="rId4" imgW="216" imgH="216" progId="TCLayout.ActiveDocument.1">
                  <p:embed/>
                  <p:pic>
                    <p:nvPicPr>
                      <p:cNvPr id="5" name="Object 4" hidden="1"/>
                      <p:cNvPicPr/>
                      <p:nvPr/>
                    </p:nvPicPr>
                    <p:blipFill>
                      <a:blip r:embed="rId5"/>
                      <a:stretch>
                        <a:fillRect/>
                      </a:stretch>
                    </p:blipFill>
                    <p:spPr>
                      <a:xfrm>
                        <a:off x="2122" y="1592"/>
                        <a:ext cx="2116"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dirty="0"/>
              <a:t>Agenda</a:t>
            </a:r>
          </a:p>
        </p:txBody>
      </p:sp>
      <p:sp>
        <p:nvSpPr>
          <p:cNvPr id="13" name="Text Placeholder 12"/>
          <p:cNvSpPr>
            <a:spLocks noGrp="1"/>
          </p:cNvSpPr>
          <p:nvPr>
            <p:ph type="body" sz="quarter" idx="12"/>
          </p:nvPr>
        </p:nvSpPr>
        <p:spPr>
          <a:xfrm>
            <a:off x="404283" y="1094364"/>
            <a:ext cx="11594592" cy="4700016"/>
          </a:xfrm>
        </p:spPr>
        <p:txBody>
          <a:bodyPr/>
          <a:lstStyle>
            <a:lvl1pPr>
              <a:lnSpc>
                <a:spcPct val="2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43832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142923055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2730500"/>
            <a:ext cx="40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1215" y="6019800"/>
            <a:ext cx="3319463"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1"/>
          <p:cNvSpPr>
            <a:spLocks noGrp="1"/>
          </p:cNvSpPr>
          <p:nvPr>
            <p:ph type="ctrTitle"/>
          </p:nvPr>
        </p:nvSpPr>
        <p:spPr>
          <a:xfrm>
            <a:off x="904724" y="2569053"/>
            <a:ext cx="10363200" cy="958851"/>
          </a:xfrm>
          <a:prstGeom prst="rect">
            <a:avLst/>
          </a:prstGeom>
        </p:spPr>
        <p:txBody>
          <a:bodyPr anchor="t"/>
          <a:lstStyle/>
          <a:p>
            <a:r>
              <a:rPr lang="en-US" dirty="0"/>
              <a:t>Click to edit Master title style</a:t>
            </a:r>
          </a:p>
        </p:txBody>
      </p:sp>
      <p:sp>
        <p:nvSpPr>
          <p:cNvPr id="10" name="Subtitle 2"/>
          <p:cNvSpPr>
            <a:spLocks noGrp="1"/>
          </p:cNvSpPr>
          <p:nvPr>
            <p:ph type="subTitle" idx="1"/>
          </p:nvPr>
        </p:nvSpPr>
        <p:spPr>
          <a:xfrm>
            <a:off x="933752" y="3414487"/>
            <a:ext cx="8534400" cy="1752600"/>
          </a:xfrm>
        </p:spPr>
        <p:txBody>
          <a:bodyPr>
            <a:normAutofit/>
          </a:bodyPr>
          <a:lstStyle>
            <a:lvl1pPr marL="0" indent="0" algn="l">
              <a:buNone/>
              <a:defRPr sz="1900" b="1">
                <a:solidFill>
                  <a:schemeClr val="tx1"/>
                </a:solidFill>
              </a:defRPr>
            </a:lvl1pPr>
            <a:lvl2pPr marL="456711" indent="0" algn="ctr">
              <a:buNone/>
              <a:defRPr>
                <a:solidFill>
                  <a:schemeClr val="tx1">
                    <a:tint val="75000"/>
                  </a:schemeClr>
                </a:solidFill>
              </a:defRPr>
            </a:lvl2pPr>
            <a:lvl3pPr marL="913425" indent="0" algn="ctr">
              <a:buNone/>
              <a:defRPr>
                <a:solidFill>
                  <a:schemeClr val="tx1">
                    <a:tint val="75000"/>
                  </a:schemeClr>
                </a:solidFill>
              </a:defRPr>
            </a:lvl3pPr>
            <a:lvl4pPr marL="1370138" indent="0" algn="ctr">
              <a:buNone/>
              <a:defRPr>
                <a:solidFill>
                  <a:schemeClr val="tx1">
                    <a:tint val="75000"/>
                  </a:schemeClr>
                </a:solidFill>
              </a:defRPr>
            </a:lvl4pPr>
            <a:lvl5pPr marL="1826858" indent="0" algn="ctr">
              <a:buNone/>
              <a:defRPr>
                <a:solidFill>
                  <a:schemeClr val="tx1">
                    <a:tint val="75000"/>
                  </a:schemeClr>
                </a:solidFill>
              </a:defRPr>
            </a:lvl5pPr>
            <a:lvl6pPr marL="2283578" indent="0" algn="ctr">
              <a:buNone/>
              <a:defRPr>
                <a:solidFill>
                  <a:schemeClr val="tx1">
                    <a:tint val="75000"/>
                  </a:schemeClr>
                </a:solidFill>
              </a:defRPr>
            </a:lvl6pPr>
            <a:lvl7pPr marL="2740277" indent="0" algn="ctr">
              <a:buNone/>
              <a:defRPr>
                <a:solidFill>
                  <a:schemeClr val="tx1">
                    <a:tint val="75000"/>
                  </a:schemeClr>
                </a:solidFill>
              </a:defRPr>
            </a:lvl7pPr>
            <a:lvl8pPr marL="3196992" indent="0" algn="ctr">
              <a:buNone/>
              <a:defRPr>
                <a:solidFill>
                  <a:schemeClr val="tx1">
                    <a:tint val="75000"/>
                  </a:schemeClr>
                </a:solidFill>
              </a:defRPr>
            </a:lvl8pPr>
            <a:lvl9pPr marL="365370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8220089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p:txBody>
          <a:bodyPr/>
          <a:lstStyle>
            <a:lvl1pPr eaLnBrk="0" fontAlgn="base" hangingPunct="0">
              <a:spcBef>
                <a:spcPct val="0"/>
              </a:spcBef>
              <a:spcAft>
                <a:spcPct val="0"/>
              </a:spcAft>
              <a:defRPr>
                <a:solidFill>
                  <a:prstClr val="black"/>
                </a:solidFill>
                <a:latin typeface="Calibri" panose="020F0502020204030204" pitchFamily="34" charset="0"/>
                <a:ea typeface="MS PGothic" panose="020B0600070205080204" pitchFamily="34" charset="-128"/>
              </a:defRPr>
            </a:lvl1pPr>
          </a:lstStyle>
          <a:p>
            <a:pPr>
              <a:defRPr/>
            </a:pPr>
            <a:fld id="{E2B62934-1AE9-4566-98CD-B3CDB25A8FE2}" type="slidenum">
              <a:rPr lang="en-US"/>
              <a:pPr>
                <a:defRPr/>
              </a:pPr>
              <a:t>‹#›</a:t>
            </a:fld>
            <a:endParaRPr lang="en-US"/>
          </a:p>
        </p:txBody>
      </p:sp>
      <p:sp>
        <p:nvSpPr>
          <p:cNvPr id="5" name="Rectangle 8"/>
          <p:cNvSpPr>
            <a:spLocks noGrp="1" noChangeArrowheads="1"/>
          </p:cNvSpPr>
          <p:nvPr>
            <p:ph type="ftr" sz="quarter" idx="11"/>
          </p:nvPr>
        </p:nvSpPr>
        <p:spPr>
          <a:xfrm>
            <a:off x="5524503" y="6537358"/>
            <a:ext cx="4356100" cy="184151"/>
          </a:xfrm>
        </p:spPr>
        <p:txBody>
          <a:bodyPr/>
          <a:lstStyle>
            <a:lvl1pPr eaLnBrk="0" fontAlgn="base" hangingPunct="0">
              <a:spcBef>
                <a:spcPct val="0"/>
              </a:spcBef>
              <a:spcAft>
                <a:spcPct val="0"/>
              </a:spcAft>
              <a:defRPr>
                <a:solidFill>
                  <a:prstClr val="black"/>
                </a:solidFill>
                <a:latin typeface="Calibri" panose="020F0502020204030204" pitchFamily="34" charset="0"/>
                <a:ea typeface="MS PGothic" panose="020B0600070205080204" pitchFamily="34" charset="-128"/>
              </a:defRPr>
            </a:lvl1pPr>
          </a:lstStyle>
          <a:p>
            <a:pPr>
              <a:defRPr/>
            </a:pPr>
            <a:r>
              <a:rPr lang="en-US"/>
              <a:t>IBM Confidential</a:t>
            </a:r>
          </a:p>
        </p:txBody>
      </p:sp>
      <p:sp>
        <p:nvSpPr>
          <p:cNvPr id="6" name="Rectangle 9"/>
          <p:cNvSpPr>
            <a:spLocks noGrp="1" noChangeArrowheads="1"/>
          </p:cNvSpPr>
          <p:nvPr>
            <p:ph type="dt" sz="half" idx="12"/>
          </p:nvPr>
        </p:nvSpPr>
        <p:spPr>
          <a:xfrm>
            <a:off x="731839" y="6537339"/>
            <a:ext cx="3225800" cy="195263"/>
          </a:xfrm>
        </p:spPr>
        <p:txBody>
          <a:bodyPr/>
          <a:lstStyle>
            <a:lvl1pPr eaLnBrk="0" fontAlgn="base" hangingPunct="0">
              <a:spcBef>
                <a:spcPct val="0"/>
              </a:spcBef>
              <a:spcAft>
                <a:spcPct val="0"/>
              </a:spcAft>
              <a:defRPr>
                <a:solidFill>
                  <a:prstClr val="black"/>
                </a:solidFill>
                <a:latin typeface="Calibri" panose="020F0502020204030204" pitchFamily="34" charset="0"/>
                <a:ea typeface="MS PGothic" panose="020B0600070205080204" pitchFamily="34" charset="-128"/>
              </a:defRPr>
            </a:lvl1pPr>
          </a:lstStyle>
          <a:p>
            <a:pPr>
              <a:defRPr/>
            </a:pPr>
            <a:fld id="{5A45AE9E-C22E-46D1-A5EA-BBA0CBBF04C1}" type="datetime3">
              <a:rPr lang="en-US"/>
              <a:pPr>
                <a:defRPr/>
              </a:pPr>
              <a:t>27 April 2019</a:t>
            </a:fld>
            <a:endParaRPr lang="en-US"/>
          </a:p>
        </p:txBody>
      </p:sp>
    </p:spTree>
    <p:extLst>
      <p:ext uri="{BB962C8B-B14F-4D97-AF65-F5344CB8AC3E}">
        <p14:creationId xmlns:p14="http://schemas.microsoft.com/office/powerpoint/2010/main" val="151025426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2_boxes (1 large, 4 small)">
    <p:spTree>
      <p:nvGrpSpPr>
        <p:cNvPr id="1" name=""/>
        <p:cNvGrpSpPr/>
        <p:nvPr/>
      </p:nvGrpSpPr>
      <p:grpSpPr>
        <a:xfrm>
          <a:off x="0" y="0"/>
          <a:ext cx="0" cy="0"/>
          <a:chOff x="0" y="0"/>
          <a:chExt cx="0" cy="0"/>
        </a:xfrm>
      </p:grpSpPr>
      <p:sp>
        <p:nvSpPr>
          <p:cNvPr id="2" name="Shape 460"/>
          <p:cNvSpPr/>
          <p:nvPr userDrawn="1"/>
        </p:nvSpPr>
        <p:spPr>
          <a:xfrm>
            <a:off x="247651" y="6470656"/>
            <a:ext cx="1779588" cy="169277"/>
          </a:xfrm>
          <a:prstGeom prst="rect">
            <a:avLst/>
          </a:prstGeom>
          <a:ln w="12700">
            <a:miter lim="400000"/>
          </a:ln>
          <a:extLst/>
        </p:spPr>
        <p:txBody>
          <a:bodyPr lIns="0" tIns="0" rIns="0" bIns="0">
            <a:spAutoFit/>
          </a:bodyPr>
          <a:lstStyle>
            <a:lvl1pPr>
              <a:defRPr sz="500">
                <a:solidFill>
                  <a:srgbClr val="BBBBBB"/>
                </a:solidFill>
              </a:defRPr>
            </a:lvl1pPr>
          </a:lstStyle>
          <a:p>
            <a:pPr defTabSz="913425">
              <a:defRPr sz="1800">
                <a:solidFill>
                  <a:srgbClr val="000000"/>
                </a:solidFill>
              </a:defRPr>
            </a:pPr>
            <a:r>
              <a:rPr sz="1100">
                <a:solidFill>
                  <a:prstClr val="white">
                    <a:lumMod val="50000"/>
                  </a:prstClr>
                </a:solidFill>
                <a:ea typeface="MS PGothic" panose="020B0600070205080204" pitchFamily="34" charset="-128"/>
              </a:rPr>
              <a:t>© 2017 IBM Corporation</a:t>
            </a:r>
          </a:p>
        </p:txBody>
      </p:sp>
      <p:sp>
        <p:nvSpPr>
          <p:cNvPr id="3" name="Shape 70"/>
          <p:cNvSpPr>
            <a:spLocks noGrp="1"/>
          </p:cNvSpPr>
          <p:nvPr>
            <p:ph type="sldNum" sz="quarter" idx="10"/>
          </p:nvPr>
        </p:nvSpPr>
        <p:spPr>
          <a:xfrm>
            <a:off x="9323388" y="6481768"/>
            <a:ext cx="2743200" cy="274637"/>
          </a:xfrm>
        </p:spPr>
        <p:txBody>
          <a:bodyPr/>
          <a:lstStyle>
            <a:lvl1pPr eaLnBrk="0" fontAlgn="base" hangingPunct="0">
              <a:spcBef>
                <a:spcPct val="0"/>
              </a:spcBef>
              <a:spcAft>
                <a:spcPct val="0"/>
              </a:spcAft>
              <a:defRPr sz="1100">
                <a:latin typeface="Calibri" panose="020F0502020204030204" pitchFamily="34" charset="0"/>
                <a:ea typeface="MS PGothic" panose="020B0600070205080204" pitchFamily="34" charset="-128"/>
              </a:defRPr>
            </a:lvl1pPr>
          </a:lstStyle>
          <a:p>
            <a:pPr>
              <a:defRPr/>
            </a:pPr>
            <a:fld id="{C97ADECA-874A-4A18-87CE-B4DD964E8EE2}" type="slidenum">
              <a:rPr lang="uk-UA"/>
              <a:pPr>
                <a:defRPr/>
              </a:pPr>
              <a:t>‹#›</a:t>
            </a:fld>
            <a:endParaRPr lang="uk-UA" dirty="0"/>
          </a:p>
        </p:txBody>
      </p:sp>
    </p:spTree>
    <p:extLst>
      <p:ext uri="{BB962C8B-B14F-4D97-AF65-F5344CB8AC3E}">
        <p14:creationId xmlns:p14="http://schemas.microsoft.com/office/powerpoint/2010/main" val="29961113"/>
      </p:ext>
    </p:extLst>
  </p:cSld>
  <p:clrMapOvr>
    <a:overrideClrMapping bg1="lt1" tx1="dk1" bg2="lt2" tx2="dk2" accent1="accent1" accent2="accent2" accent3="accent3" accent4="accent4" accent5="accent5" accent6="accent6" hlink="hlink" folHlink="folHlink"/>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03214" y="123165"/>
            <a:ext cx="11688233" cy="533219"/>
          </a:xfrm>
        </p:spPr>
        <p:txBody>
          <a:bodyPr/>
          <a:lstStyle>
            <a:lvl1pPr>
              <a:defRPr>
                <a:solidFill>
                  <a:srgbClr val="7889FB"/>
                </a:solidFill>
              </a:defRPr>
            </a:lvl1pPr>
          </a:lstStyle>
          <a:p>
            <a:r>
              <a:rPr lang="en-US" dirty="0"/>
              <a:t>Click to edit Master title style</a:t>
            </a:r>
          </a:p>
        </p:txBody>
      </p:sp>
    </p:spTree>
    <p:extLst>
      <p:ext uri="{BB962C8B-B14F-4D97-AF65-F5344CB8AC3E}">
        <p14:creationId xmlns:p14="http://schemas.microsoft.com/office/powerpoint/2010/main" val="231216354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3"/>
            <a:ext cx="2438400" cy="4605867"/>
          </a:xfrm>
          <a:prstGeom prst="rect">
            <a:avLst/>
          </a:prstGeo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3"/>
          </p:nvPr>
        </p:nvSpPr>
        <p:spPr>
          <a:xfrm>
            <a:off x="9144000" y="6435725"/>
            <a:ext cx="2743200" cy="182563"/>
          </a:xfrm>
        </p:spPr>
        <p:txBody>
          <a:bodyPr/>
          <a:lstStyle>
            <a:lvl1pPr eaLnBrk="0" fontAlgn="base" hangingPunct="0">
              <a:spcBef>
                <a:spcPct val="0"/>
              </a:spcBef>
              <a:spcAft>
                <a:spcPct val="0"/>
              </a:spcAft>
              <a:defRPr>
                <a:latin typeface="Calibri" panose="020F0502020204030204" pitchFamily="34" charset="0"/>
                <a:ea typeface="MS PGothic" panose="020B0600070205080204" pitchFamily="34" charset="-128"/>
              </a:defRPr>
            </a:lvl1pPr>
          </a:lstStyle>
          <a:p>
            <a:pPr>
              <a:defRPr/>
            </a:pPr>
            <a:fld id="{CC7D3718-4E65-4CD0-9DA0-578F54215985}" type="slidenum">
              <a:rPr lang="en-US"/>
              <a:pPr>
                <a:defRPr/>
              </a:pPr>
              <a:t>‹#›</a:t>
            </a:fld>
            <a:endParaRPr lang="en-US"/>
          </a:p>
        </p:txBody>
      </p:sp>
      <p:sp>
        <p:nvSpPr>
          <p:cNvPr id="5" name="Footer Placeholder 3"/>
          <p:cNvSpPr>
            <a:spLocks noGrp="1"/>
          </p:cNvSpPr>
          <p:nvPr>
            <p:ph type="ftr" sz="quarter" idx="14"/>
          </p:nvPr>
        </p:nvSpPr>
        <p:spPr>
          <a:xfrm>
            <a:off x="304800" y="6435725"/>
            <a:ext cx="8534400" cy="182563"/>
          </a:xfrm>
        </p:spPr>
        <p:txBody>
          <a:bodyPr/>
          <a:lstStyle>
            <a:lvl1pPr eaLnBrk="0" fontAlgn="base" hangingPunct="0">
              <a:spcBef>
                <a:spcPct val="0"/>
              </a:spcBef>
              <a:spcAft>
                <a:spcPct val="0"/>
              </a:spcAft>
              <a:defRPr>
                <a:latin typeface="Calibri" panose="020F0502020204030204" pitchFamily="34" charset="0"/>
                <a:ea typeface="MS PGothic" panose="020B0600070205080204" pitchFamily="34" charset="-128"/>
              </a:defRPr>
            </a:lvl1pPr>
          </a:lstStyle>
          <a:p>
            <a:pPr>
              <a:defRPr/>
            </a:pPr>
            <a:endParaRPr lang="en-US"/>
          </a:p>
        </p:txBody>
      </p:sp>
    </p:spTree>
    <p:extLst>
      <p:ext uri="{BB962C8B-B14F-4D97-AF65-F5344CB8AC3E}">
        <p14:creationId xmlns:p14="http://schemas.microsoft.com/office/powerpoint/2010/main" val="135886399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95528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cSld name="6_Title Only">
    <p:spTree>
      <p:nvGrpSpPr>
        <p:cNvPr id="1" name=""/>
        <p:cNvGrpSpPr/>
        <p:nvPr/>
      </p:nvGrpSpPr>
      <p:grpSpPr>
        <a:xfrm>
          <a:off x="0" y="0"/>
          <a:ext cx="0" cy="0"/>
          <a:chOff x="0" y="0"/>
          <a:chExt cx="0" cy="0"/>
        </a:xfrm>
      </p:grpSpPr>
      <p:sp>
        <p:nvSpPr>
          <p:cNvPr id="3" name="TextBox 2"/>
          <p:cNvSpPr txBox="1"/>
          <p:nvPr userDrawn="1"/>
        </p:nvSpPr>
        <p:spPr>
          <a:xfrm>
            <a:off x="9326597" y="6446840"/>
            <a:ext cx="1845959" cy="384648"/>
          </a:xfrm>
          <a:prstGeom prst="rect">
            <a:avLst/>
          </a:prstGeom>
          <a:noFill/>
        </p:spPr>
        <p:txBody>
          <a:bodyPr wrap="none" lIns="91344" tIns="45682" rIns="91344" bIns="45682">
            <a:spAutoFit/>
          </a:bodyPr>
          <a:lstStyle/>
          <a:p>
            <a:pPr defTabSz="913425" fontAlgn="base">
              <a:spcBef>
                <a:spcPct val="0"/>
              </a:spcBef>
              <a:spcAft>
                <a:spcPct val="0"/>
              </a:spcAft>
              <a:defRPr/>
            </a:pPr>
            <a:r>
              <a:rPr lang="en-US" sz="1900" dirty="0">
                <a:solidFill>
                  <a:srgbClr val="FF0000"/>
                </a:solidFill>
                <a:ea typeface="MS PGothic" panose="020B0600070205080204" pitchFamily="34" charset="-128"/>
              </a:rPr>
              <a:t>IBM Confidential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054168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0"/>
            <a:ext cx="5486400" cy="1338409"/>
          </a:xfrm>
        </p:spPr>
        <p:txBody>
          <a:bodyPr/>
          <a:lstStyle>
            <a:lvl1pPr>
              <a:defRPr sz="2300">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rmAutofit/>
          </a:bodyPr>
          <a:lstStyle>
            <a:lvl1pPr>
              <a:defRPr>
                <a:solidFill>
                  <a:schemeClr val="tx1"/>
                </a:solidFill>
              </a:defRPr>
            </a:lvl1pPr>
          </a:lstStyle>
          <a:p>
            <a:pPr lvl="0"/>
            <a:r>
              <a:rPr lang="en-US" noProof="0"/>
              <a:t>Drag picture to placeholder or click icon to add</a:t>
            </a:r>
          </a:p>
        </p:txBody>
      </p:sp>
      <p:sp>
        <p:nvSpPr>
          <p:cNvPr id="5" name="Slide Number Placeholder 2"/>
          <p:cNvSpPr>
            <a:spLocks noGrp="1"/>
          </p:cNvSpPr>
          <p:nvPr>
            <p:ph type="sldNum" sz="quarter" idx="14"/>
          </p:nvPr>
        </p:nvSpPr>
        <p:spPr/>
        <p:txBody>
          <a:bodyPr/>
          <a:lstStyle>
            <a:lvl1pPr eaLnBrk="0" fontAlgn="base" hangingPunct="0">
              <a:spcBef>
                <a:spcPct val="0"/>
              </a:spcBef>
              <a:spcAft>
                <a:spcPct val="0"/>
              </a:spcAft>
              <a:defRPr>
                <a:solidFill>
                  <a:srgbClr val="000000"/>
                </a:solidFill>
                <a:latin typeface="Calibri" panose="020F0502020204030204" pitchFamily="34" charset="0"/>
                <a:ea typeface="MS PGothic" panose="020B0600070205080204" pitchFamily="34" charset="-128"/>
              </a:defRPr>
            </a:lvl1pPr>
          </a:lstStyle>
          <a:p>
            <a:pPr>
              <a:defRPr/>
            </a:pPr>
            <a:fld id="{FB769C83-407D-4C6A-8F63-D8CB4B98B3BA}" type="slidenum">
              <a:rPr lang="en-US"/>
              <a:pPr>
                <a:defRPr/>
              </a:pPr>
              <a:t>‹#›</a:t>
            </a:fld>
            <a:endParaRPr lang="en-US"/>
          </a:p>
        </p:txBody>
      </p:sp>
      <p:sp>
        <p:nvSpPr>
          <p:cNvPr id="7" name="Footer Placeholder 3"/>
          <p:cNvSpPr>
            <a:spLocks noGrp="1"/>
          </p:cNvSpPr>
          <p:nvPr>
            <p:ph type="ftr" sz="quarter" idx="15"/>
          </p:nvPr>
        </p:nvSpPr>
        <p:spPr/>
        <p:txBody>
          <a:bodyPr/>
          <a:lstStyle>
            <a:lvl1pPr eaLnBrk="0" fontAlgn="base" hangingPunct="0">
              <a:spcBef>
                <a:spcPct val="0"/>
              </a:spcBef>
              <a:spcAft>
                <a:spcPct val="0"/>
              </a:spcAft>
              <a:defRPr>
                <a:solidFill>
                  <a:srgbClr val="000000"/>
                </a:solidFill>
                <a:latin typeface="Calibri" panose="020F0502020204030204" pitchFamily="34" charset="0"/>
                <a:ea typeface="MS PGothic" panose="020B0600070205080204" pitchFamily="34" charset="-128"/>
              </a:defRPr>
            </a:lvl1pPr>
          </a:lstStyle>
          <a:p>
            <a:pPr>
              <a:defRPr/>
            </a:pPr>
            <a:r>
              <a:rPr lang="de-DE"/>
              <a:t>Think 2018 / Event Strategy / November 30, 2017 / © 2018 IBM Corporation</a:t>
            </a:r>
            <a:endParaRPr lang="en-US"/>
          </a:p>
        </p:txBody>
      </p:sp>
    </p:spTree>
    <p:extLst>
      <p:ext uri="{BB962C8B-B14F-4D97-AF65-F5344CB8AC3E}">
        <p14:creationId xmlns:p14="http://schemas.microsoft.com/office/powerpoint/2010/main" val="83774699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3"/>
          </a:solidFill>
        </p:spPr>
        <p:txBody>
          <a:bodyPr lIns="274036" tIns="230180" rIns="274036" bIns="274036"/>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74036" tIns="230180" rIns="274036" bIns="27403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74036" tIns="230180" rIns="274036" bIns="274036"/>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74036" tIns="230180" rIns="274036" bIns="274036"/>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5" y="-2"/>
            <a:ext cx="6095999" cy="3429003"/>
          </a:xfrm>
          <a:solidFill>
            <a:schemeClr val="accent2"/>
          </a:solidFill>
        </p:spPr>
        <p:txBody>
          <a:bodyPr lIns="274036" tIns="241145" rIns="274036" bIns="274036"/>
          <a:lstStyle>
            <a:lvl1pPr>
              <a:defRPr>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eaLnBrk="0" fontAlgn="base" hangingPunct="0">
              <a:spcBef>
                <a:spcPct val="0"/>
              </a:spcBef>
              <a:spcAft>
                <a:spcPct val="0"/>
              </a:spcAft>
              <a:defRPr>
                <a:solidFill>
                  <a:srgbClr val="FFFFFF"/>
                </a:solidFill>
                <a:latin typeface="IBM Plex Sans"/>
                <a:ea typeface="MS PGothic" panose="020B0600070205080204" pitchFamily="34" charset="-128"/>
              </a:defRPr>
            </a:lvl1pPr>
          </a:lstStyle>
          <a:p>
            <a:pPr>
              <a:defRPr/>
            </a:pPr>
            <a:fld id="{65D184AB-AA20-465D-B53D-FAC6AB126869}" type="slidenum">
              <a:rPr lang="en-US"/>
              <a:pPr>
                <a:defRPr/>
              </a:pPr>
              <a:t>‹#›</a:t>
            </a:fld>
            <a:endParaRPr lang="en-US"/>
          </a:p>
        </p:txBody>
      </p:sp>
      <p:sp>
        <p:nvSpPr>
          <p:cNvPr id="9" name="Footer Placeholder 3"/>
          <p:cNvSpPr>
            <a:spLocks noGrp="1"/>
          </p:cNvSpPr>
          <p:nvPr>
            <p:ph type="ftr" sz="quarter" idx="20"/>
          </p:nvPr>
        </p:nvSpPr>
        <p:spPr/>
        <p:txBody>
          <a:bodyPr/>
          <a:lstStyle>
            <a:lvl1pPr eaLnBrk="0" fontAlgn="base" hangingPunct="0">
              <a:spcBef>
                <a:spcPct val="0"/>
              </a:spcBef>
              <a:spcAft>
                <a:spcPct val="0"/>
              </a:spcAft>
              <a:defRPr>
                <a:solidFill>
                  <a:srgbClr val="FFFFFF"/>
                </a:solidFill>
                <a:latin typeface="IBM Plex Sans"/>
                <a:ea typeface="MS PGothic" panose="020B0600070205080204" pitchFamily="34" charset="-128"/>
              </a:defRPr>
            </a:lvl1pPr>
          </a:lstStyle>
          <a:p>
            <a:pPr>
              <a:defRPr/>
            </a:pPr>
            <a:r>
              <a:rPr lang="en-US"/>
              <a:t>Think 2018 / March 21, 2018 / © 2018 IBM Corporation</a:t>
            </a:r>
          </a:p>
        </p:txBody>
      </p:sp>
    </p:spTree>
    <p:extLst>
      <p:ext uri="{BB962C8B-B14F-4D97-AF65-F5344CB8AC3E}">
        <p14:creationId xmlns:p14="http://schemas.microsoft.com/office/powerpoint/2010/main" val="1607090359"/>
      </p:ext>
    </p:extLst>
  </p:cSld>
  <p:clrMapOvr>
    <a:masterClrMapping/>
  </p:clrMapOvr>
  <p:transition spd="med">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368" tIns="191834" rIns="228368" bIns="228368"/>
          <a:lstStyle>
            <a:lvl1pPr>
              <a:defRPr sz="19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7" y="3429000"/>
            <a:ext cx="3047996" cy="3429000"/>
          </a:xfrm>
          <a:solidFill>
            <a:schemeClr val="accent4"/>
          </a:solidFill>
        </p:spPr>
        <p:txBody>
          <a:bodyPr lIns="228368" tIns="191834" rIns="228368" bIns="228368"/>
          <a:lstStyle>
            <a:lvl1pPr>
              <a:defRPr sz="19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a:xfrm>
            <a:off x="9296400" y="6675441"/>
            <a:ext cx="2743200" cy="182563"/>
          </a:xfrm>
        </p:spPr>
        <p:txBody>
          <a:bodyPr/>
          <a:lstStyle>
            <a:lvl1pPr eaLnBrk="0" fontAlgn="base" hangingPunct="0">
              <a:spcBef>
                <a:spcPct val="0"/>
              </a:spcBef>
              <a:spcAft>
                <a:spcPct val="0"/>
              </a:spcAft>
              <a:defRPr>
                <a:solidFill>
                  <a:srgbClr val="E7E6E6"/>
                </a:solidFill>
                <a:latin typeface="Calibri" panose="020F0502020204030204" pitchFamily="34" charset="0"/>
                <a:ea typeface="MS PGothic" panose="020B0600070205080204" pitchFamily="34" charset="-128"/>
              </a:defRPr>
            </a:lvl1pPr>
          </a:lstStyle>
          <a:p>
            <a:pPr>
              <a:defRPr/>
            </a:pPr>
            <a:fld id="{E02ECEBE-6BA8-42EA-AB75-541B9190A458}" type="slidenum">
              <a:rPr lang="en-US"/>
              <a:pPr>
                <a:defRPr/>
              </a:pPr>
              <a:t>‹#›</a:t>
            </a:fld>
            <a:endParaRPr lang="en-US"/>
          </a:p>
        </p:txBody>
      </p:sp>
    </p:spTree>
    <p:extLst>
      <p:ext uri="{BB962C8B-B14F-4D97-AF65-F5344CB8AC3E}">
        <p14:creationId xmlns:p14="http://schemas.microsoft.com/office/powerpoint/2010/main" val="1626202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61135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91880" y="322269"/>
            <a:ext cx="695325" cy="28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9880605" y="6140456"/>
            <a:ext cx="2098675" cy="53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BCK_PEG_[01].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62505" y="2162198"/>
            <a:ext cx="2867025" cy="2533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4" name="Title 3"/>
          <p:cNvSpPr>
            <a:spLocks noGrp="1"/>
          </p:cNvSpPr>
          <p:nvPr>
            <p:ph type="title"/>
          </p:nvPr>
        </p:nvSpPr>
        <p:spPr>
          <a:xfrm>
            <a:off x="304838" y="271733"/>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7" name="Footer Placeholder 1"/>
          <p:cNvSpPr>
            <a:spLocks noGrp="1"/>
          </p:cNvSpPr>
          <p:nvPr>
            <p:ph type="ftr" sz="quarter" idx="10"/>
          </p:nvPr>
        </p:nvSpPr>
        <p:spPr>
          <a:xfrm>
            <a:off x="304800" y="6437317"/>
            <a:ext cx="8534400" cy="182563"/>
          </a:xfrm>
        </p:spPr>
        <p:txBody>
          <a:bodyPr/>
          <a:lstStyle>
            <a:lvl1pPr defTabSz="913336">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15118784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48"/>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defTabSz="913336">
              <a:defRPr>
                <a:solidFill>
                  <a:srgbClr val="FFFFFF"/>
                </a:solidFill>
              </a:defRPr>
            </a:lvl1pPr>
          </a:lstStyle>
          <a:p>
            <a:pPr>
              <a:defRPr/>
            </a:pPr>
            <a:r>
              <a:rPr lang="en-US"/>
              <a:t>IBM Cloud Object Storage / © 2018 IBM Corporation</a:t>
            </a:r>
          </a:p>
        </p:txBody>
      </p:sp>
      <p:sp>
        <p:nvSpPr>
          <p:cNvPr id="4" name="Slide Number Placeholder 3"/>
          <p:cNvSpPr>
            <a:spLocks noGrp="1"/>
          </p:cNvSpPr>
          <p:nvPr>
            <p:ph type="sldNum" sz="quarter" idx="11"/>
          </p:nvPr>
        </p:nvSpPr>
        <p:spPr/>
        <p:txBody>
          <a:bodyPr/>
          <a:lstStyle>
            <a:lvl1pPr defTabSz="913336">
              <a:defRPr>
                <a:solidFill>
                  <a:srgbClr val="FFFFFF"/>
                </a:solidFill>
              </a:defRPr>
            </a:lvl1pPr>
          </a:lstStyle>
          <a:p>
            <a:pPr>
              <a:defRPr/>
            </a:pPr>
            <a:fld id="{E728E143-2653-4321-AEFB-0F700832372B}" type="slidenum">
              <a:rPr lang="en-US"/>
              <a:pPr>
                <a:defRPr/>
              </a:pPr>
              <a:t>‹#›</a:t>
            </a:fld>
            <a:endParaRPr lang="en-US"/>
          </a:p>
        </p:txBody>
      </p:sp>
    </p:spTree>
    <p:extLst>
      <p:ext uri="{BB962C8B-B14F-4D97-AF65-F5344CB8AC3E}">
        <p14:creationId xmlns:p14="http://schemas.microsoft.com/office/powerpoint/2010/main" val="7244787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311" algn="dec"/>
              </a:tabLst>
              <a:defRPr/>
            </a:lvl1pPr>
            <a:lvl2pPr marL="230434" indent="-230434">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311"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336">
              <a:defRPr/>
            </a:lvl1pPr>
          </a:lstStyle>
          <a:p>
            <a:pPr>
              <a:defRPr/>
            </a:pPr>
            <a:fld id="{5777592A-683F-466E-9FE4-1E8FFE14B053}" type="slidenum">
              <a:rPr lang="en-US"/>
              <a:pPr>
                <a:defRPr/>
              </a:pPr>
              <a:t>‹#›</a:t>
            </a:fld>
            <a:endParaRPr lang="en-US"/>
          </a:p>
        </p:txBody>
      </p:sp>
      <p:sp>
        <p:nvSpPr>
          <p:cNvPr id="8" name="Footer Placeholder 3"/>
          <p:cNvSpPr>
            <a:spLocks noGrp="1"/>
          </p:cNvSpPr>
          <p:nvPr>
            <p:ph type="ftr" sz="quarter" idx="15"/>
          </p:nvPr>
        </p:nvSpPr>
        <p:spPr/>
        <p:txBody>
          <a:bodyPr/>
          <a:lstStyle>
            <a:lvl1pPr defTabSz="913336">
              <a:defRPr/>
            </a:lvl1pPr>
          </a:lstStyle>
          <a:p>
            <a:pPr>
              <a:defRPr/>
            </a:pPr>
            <a:r>
              <a:rPr lang="de-DE"/>
              <a:t>IBM Cloud Object Storage / © 2018 IBM Corporation</a:t>
            </a:r>
            <a:endParaRPr lang="en-US"/>
          </a:p>
        </p:txBody>
      </p:sp>
    </p:spTree>
    <p:extLst>
      <p:ext uri="{BB962C8B-B14F-4D97-AF65-F5344CB8AC3E}">
        <p14:creationId xmlns:p14="http://schemas.microsoft.com/office/powerpoint/2010/main" val="149353797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6"/>
            <a:ext cx="5486400" cy="1338409"/>
          </a:xfrm>
        </p:spPr>
        <p:txBody>
          <a:bodyPr/>
          <a:lstStyle>
            <a:lvl1pPr>
              <a:defRPr sz="21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a:t>Edit Master text styles</a:t>
            </a:r>
          </a:p>
        </p:txBody>
      </p:sp>
      <p:sp>
        <p:nvSpPr>
          <p:cNvPr id="4" name="Slide Number Placeholder 2"/>
          <p:cNvSpPr>
            <a:spLocks noGrp="1"/>
          </p:cNvSpPr>
          <p:nvPr>
            <p:ph type="sldNum" sz="quarter" idx="13"/>
          </p:nvPr>
        </p:nvSpPr>
        <p:spPr/>
        <p:txBody>
          <a:bodyPr/>
          <a:lstStyle>
            <a:lvl1pPr defTabSz="913336">
              <a:defRPr>
                <a:solidFill>
                  <a:srgbClr val="FFFFFF"/>
                </a:solidFill>
              </a:defRPr>
            </a:lvl1pPr>
          </a:lstStyle>
          <a:p>
            <a:pPr>
              <a:defRPr/>
            </a:pPr>
            <a:fld id="{6F305A11-A756-4CAC-8B2A-5A3A2B70F3E9}" type="slidenum">
              <a:rPr lang="en-US"/>
              <a:pPr>
                <a:defRPr/>
              </a:pPr>
              <a:t>‹#›</a:t>
            </a:fld>
            <a:endParaRPr lang="en-US"/>
          </a:p>
        </p:txBody>
      </p:sp>
      <p:sp>
        <p:nvSpPr>
          <p:cNvPr id="5" name="Footer Placeholder 3"/>
          <p:cNvSpPr>
            <a:spLocks noGrp="1"/>
          </p:cNvSpPr>
          <p:nvPr>
            <p:ph type="ftr" sz="quarter" idx="14"/>
          </p:nvPr>
        </p:nvSpPr>
        <p:spPr/>
        <p:txBody>
          <a:bodyPr/>
          <a:lstStyle>
            <a:lvl1pPr defTabSz="913336">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2439525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6"/>
            <a:ext cx="5486400" cy="1338409"/>
          </a:xfrm>
        </p:spPr>
        <p:txBody>
          <a:bodyPr/>
          <a:lstStyle>
            <a:lvl1pPr>
              <a:defRPr sz="21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bg2"/>
                </a:solidFill>
              </a:defRPr>
            </a:lvl1pPr>
          </a:lstStyle>
          <a:p>
            <a:pPr lvl="0"/>
            <a:r>
              <a:rPr lang="en-US" noProof="0"/>
              <a:t>Click icon to add picture</a:t>
            </a:r>
          </a:p>
        </p:txBody>
      </p:sp>
      <p:sp>
        <p:nvSpPr>
          <p:cNvPr id="5" name="Slide Number Placeholder 2"/>
          <p:cNvSpPr>
            <a:spLocks noGrp="1"/>
          </p:cNvSpPr>
          <p:nvPr>
            <p:ph type="sldNum" sz="quarter" idx="14"/>
          </p:nvPr>
        </p:nvSpPr>
        <p:spPr/>
        <p:txBody>
          <a:bodyPr/>
          <a:lstStyle>
            <a:lvl1pPr defTabSz="913336">
              <a:defRPr>
                <a:solidFill>
                  <a:srgbClr val="FFFFFF"/>
                </a:solidFill>
              </a:defRPr>
            </a:lvl1pPr>
          </a:lstStyle>
          <a:p>
            <a:pPr>
              <a:defRPr/>
            </a:pPr>
            <a:fld id="{16F81090-3BE3-43BF-8920-7B83253EC39E}" type="slidenum">
              <a:rPr lang="en-US"/>
              <a:pPr>
                <a:defRPr/>
              </a:pPr>
              <a:t>‹#›</a:t>
            </a:fld>
            <a:endParaRPr lang="en-US"/>
          </a:p>
        </p:txBody>
      </p:sp>
      <p:sp>
        <p:nvSpPr>
          <p:cNvPr id="7" name="Footer Placeholder 3"/>
          <p:cNvSpPr>
            <a:spLocks noGrp="1"/>
          </p:cNvSpPr>
          <p:nvPr>
            <p:ph type="ftr" sz="quarter" idx="15"/>
          </p:nvPr>
        </p:nvSpPr>
        <p:spPr/>
        <p:txBody>
          <a:bodyPr/>
          <a:lstStyle>
            <a:lvl1pPr defTabSz="913336">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427456677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53"/>
            <a:ext cx="11582400" cy="5964767"/>
          </a:xfrm>
        </p:spPr>
        <p:txBody>
          <a:bodyPr/>
          <a:lstStyle>
            <a:lvl1pPr>
              <a:lnSpc>
                <a:spcPct val="90000"/>
              </a:lnSpc>
              <a:defRPr sz="128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336">
              <a:defRPr/>
            </a:lvl1pPr>
          </a:lstStyle>
          <a:p>
            <a:pPr>
              <a:defRPr/>
            </a:pPr>
            <a:fld id="{C919C589-7D7C-49BA-9420-73DC982AB0D1}" type="slidenum">
              <a:rPr lang="en-US"/>
              <a:pPr>
                <a:defRPr/>
              </a:pPr>
              <a:t>‹#›</a:t>
            </a:fld>
            <a:endParaRPr lang="en-US"/>
          </a:p>
        </p:txBody>
      </p:sp>
      <p:sp>
        <p:nvSpPr>
          <p:cNvPr id="4" name="Footer Placeholder 3"/>
          <p:cNvSpPr>
            <a:spLocks noGrp="1"/>
          </p:cNvSpPr>
          <p:nvPr>
            <p:ph type="ftr" sz="quarter" idx="1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141614975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47" indent="-156447">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336">
              <a:defRPr>
                <a:solidFill>
                  <a:srgbClr val="FFFFFF"/>
                </a:solidFill>
              </a:defRPr>
            </a:lvl1pPr>
          </a:lstStyle>
          <a:p>
            <a:pPr>
              <a:defRPr/>
            </a:pPr>
            <a:fld id="{70387FB0-5B85-4F6A-9D17-3641F4411C85}" type="slidenum">
              <a:rPr lang="en-US"/>
              <a:pPr>
                <a:defRPr/>
              </a:pPr>
              <a:t>‹#›</a:t>
            </a:fld>
            <a:endParaRPr lang="en-US"/>
          </a:p>
        </p:txBody>
      </p:sp>
      <p:sp>
        <p:nvSpPr>
          <p:cNvPr id="4" name="Footer Placeholder 3"/>
          <p:cNvSpPr>
            <a:spLocks noGrp="1"/>
          </p:cNvSpPr>
          <p:nvPr>
            <p:ph type="ftr" sz="quarter" idx="11"/>
          </p:nvPr>
        </p:nvSpPr>
        <p:spPr/>
        <p:txBody>
          <a:bodyPr/>
          <a:lstStyle>
            <a:lvl1pPr defTabSz="913336">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307500239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57"/>
            <a:ext cx="5486400" cy="400049"/>
          </a:xfrm>
        </p:spPr>
        <p:txBody>
          <a:bodyPr/>
          <a:lstStyle>
            <a:lvl1pPr>
              <a:defRPr sz="1500"/>
            </a:lvl1pPr>
          </a:lstStyle>
          <a:p>
            <a:pPr lvl="0"/>
            <a:r>
              <a:rPr lang="en-US"/>
              <a:t>Edit Master text styles</a:t>
            </a:r>
          </a:p>
        </p:txBody>
      </p:sp>
      <p:sp>
        <p:nvSpPr>
          <p:cNvPr id="5" name="Slide Number Placeholder 2"/>
          <p:cNvSpPr>
            <a:spLocks noGrp="1"/>
          </p:cNvSpPr>
          <p:nvPr>
            <p:ph type="sldNum" sz="quarter" idx="14"/>
          </p:nvPr>
        </p:nvSpPr>
        <p:spPr/>
        <p:txBody>
          <a:bodyPr/>
          <a:lstStyle>
            <a:lvl1pPr defTabSz="913336">
              <a:defRPr/>
            </a:lvl1pPr>
          </a:lstStyle>
          <a:p>
            <a:pPr>
              <a:defRPr/>
            </a:pPr>
            <a:fld id="{9F0F3D54-4D97-4348-971B-9B4413AE1E5B}" type="slidenum">
              <a:rPr lang="en-US"/>
              <a:pPr>
                <a:defRPr/>
              </a:pPr>
              <a:t>‹#›</a:t>
            </a:fld>
            <a:endParaRPr lang="en-US"/>
          </a:p>
        </p:txBody>
      </p:sp>
      <p:sp>
        <p:nvSpPr>
          <p:cNvPr id="7" name="Footer Placeholder 3"/>
          <p:cNvSpPr>
            <a:spLocks noGrp="1"/>
          </p:cNvSpPr>
          <p:nvPr>
            <p:ph type="ftr" sz="quarter" idx="15"/>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4805313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336">
              <a:defRPr/>
            </a:lvl1pPr>
          </a:lstStyle>
          <a:p>
            <a:pPr>
              <a:defRPr/>
            </a:pPr>
            <a:fld id="{A20DAC04-F013-4425-90FE-2CD6616669DD}" type="slidenum">
              <a:rPr lang="en-US"/>
              <a:pPr>
                <a:defRPr/>
              </a:pPr>
              <a:t>‹#›</a:t>
            </a:fld>
            <a:endParaRPr lang="en-US"/>
          </a:p>
        </p:txBody>
      </p:sp>
      <p:sp>
        <p:nvSpPr>
          <p:cNvPr id="6" name="Footer Placeholder 3"/>
          <p:cNvSpPr>
            <a:spLocks noGrp="1"/>
          </p:cNvSpPr>
          <p:nvPr>
            <p:ph type="ftr" sz="quarter" idx="15"/>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417798750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64"/>
            <a:ext cx="5486400" cy="400049"/>
          </a:xfrm>
        </p:spPr>
        <p:txBody>
          <a:bodyPr/>
          <a:lstStyle>
            <a:lvl1pPr>
              <a:defRPr sz="1500"/>
            </a:lvl1pPr>
          </a:lstStyle>
          <a:p>
            <a:pPr lvl="0"/>
            <a:r>
              <a:rPr lang="en-US"/>
              <a:t>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1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15"/>
          </p:nvPr>
        </p:nvSpPr>
        <p:spPr/>
        <p:txBody>
          <a:bodyPr/>
          <a:lstStyle>
            <a:lvl1pPr defTabSz="913336">
              <a:defRPr/>
            </a:lvl1pPr>
          </a:lstStyle>
          <a:p>
            <a:pPr>
              <a:defRPr/>
            </a:pPr>
            <a:fld id="{0B64E465-9433-4796-9C6D-9EF63835D76F}" type="slidenum">
              <a:rPr lang="en-US"/>
              <a:pPr>
                <a:defRPr/>
              </a:pPr>
              <a:t>‹#›</a:t>
            </a:fld>
            <a:endParaRPr lang="en-US"/>
          </a:p>
        </p:txBody>
      </p:sp>
      <p:sp>
        <p:nvSpPr>
          <p:cNvPr id="9" name="Footer Placeholder 3"/>
          <p:cNvSpPr>
            <a:spLocks noGrp="1"/>
          </p:cNvSpPr>
          <p:nvPr>
            <p:ph type="ftr" sz="quarter" idx="16"/>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743400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51" y="6273812"/>
            <a:ext cx="695452" cy="281961"/>
          </a:xfrm>
          <a:prstGeom prst="rect">
            <a:avLst/>
          </a:prstGeom>
        </p:spPr>
      </p:pic>
    </p:spTree>
    <p:extLst>
      <p:ext uri="{BB962C8B-B14F-4D97-AF65-F5344CB8AC3E}">
        <p14:creationId xmlns:p14="http://schemas.microsoft.com/office/powerpoint/2010/main" val="23570479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85"/>
            <a:ext cx="5486400" cy="4755303"/>
          </a:xfrm>
        </p:spPr>
        <p:txBody>
          <a:bodyPr/>
          <a:lstStyle>
            <a:lvl1pPr>
              <a:defRPr sz="1900"/>
            </a:lvl1pPr>
            <a:lvl2pPr>
              <a:defRPr sz="1900"/>
            </a:lvl2pPr>
            <a:lvl3pPr>
              <a:defRPr sz="1900"/>
            </a:lvl3pPr>
            <a:lvl4pPr>
              <a:defRPr sz="1900"/>
            </a:lvl4pPr>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336">
              <a:defRPr b="0" i="0">
                <a:latin typeface="Arial" charset="0"/>
              </a:defRPr>
            </a:lvl1pPr>
          </a:lstStyle>
          <a:p>
            <a:pPr>
              <a:defRPr/>
            </a:pPr>
            <a:fld id="{3E50ED68-9816-45A6-9B2D-3F7C12B2E7B1}" type="slidenum">
              <a:rPr lang="en-US"/>
              <a:pPr>
                <a:defRPr/>
              </a:pPr>
              <a:t>‹#›</a:t>
            </a:fld>
            <a:endParaRPr lang="en-US" dirty="0"/>
          </a:p>
        </p:txBody>
      </p:sp>
      <p:sp>
        <p:nvSpPr>
          <p:cNvPr id="7" name="Footer Placeholder 3"/>
          <p:cNvSpPr>
            <a:spLocks noGrp="1"/>
          </p:cNvSpPr>
          <p:nvPr>
            <p:ph type="ftr" sz="quarter" idx="15"/>
          </p:nvPr>
        </p:nvSpPr>
        <p:spPr/>
        <p:txBody>
          <a:bodyPr/>
          <a:lstStyle>
            <a:lvl1pPr defTabSz="913336">
              <a:defRPr b="0" i="0">
                <a:latin typeface="Arial" charset="0"/>
              </a:defRPr>
            </a:lvl1pPr>
          </a:lstStyle>
          <a:p>
            <a:pPr>
              <a:defRPr/>
            </a:pPr>
            <a:r>
              <a:rPr lang="en-US"/>
              <a:t>IBM Cloud Object Storage / © 2018 IBM Corporation</a:t>
            </a:r>
            <a:endParaRPr lang="en-US" dirty="0"/>
          </a:p>
        </p:txBody>
      </p:sp>
    </p:spTree>
    <p:extLst>
      <p:ext uri="{BB962C8B-B14F-4D97-AF65-F5344CB8AC3E}">
        <p14:creationId xmlns:p14="http://schemas.microsoft.com/office/powerpoint/2010/main" val="238678416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7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64"/>
            <a:ext cx="5486400" cy="400049"/>
          </a:xfrm>
        </p:spPr>
        <p:txBody>
          <a:bodyPr/>
          <a:lstStyle>
            <a:lvl1pPr>
              <a:defRPr sz="1500"/>
            </a:lvl1pPr>
          </a:lstStyle>
          <a:p>
            <a:pPr lvl="0"/>
            <a:r>
              <a:rPr lang="en-US"/>
              <a:t>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2"/>
          <p:cNvSpPr>
            <a:spLocks noGrp="1"/>
          </p:cNvSpPr>
          <p:nvPr>
            <p:ph type="sldNum" sz="quarter" idx="17"/>
          </p:nvPr>
        </p:nvSpPr>
        <p:spPr/>
        <p:txBody>
          <a:bodyPr/>
          <a:lstStyle>
            <a:lvl1pPr defTabSz="913336">
              <a:defRPr/>
            </a:lvl1pPr>
          </a:lstStyle>
          <a:p>
            <a:pPr>
              <a:defRPr/>
            </a:pPr>
            <a:fld id="{20918AAE-9A14-4311-AB54-C24BC79A1190}" type="slidenum">
              <a:rPr lang="en-US"/>
              <a:pPr>
                <a:defRPr/>
              </a:pPr>
              <a:t>‹#›</a:t>
            </a:fld>
            <a:endParaRPr lang="en-US"/>
          </a:p>
        </p:txBody>
      </p:sp>
      <p:sp>
        <p:nvSpPr>
          <p:cNvPr id="11" name="Footer Placeholder 3"/>
          <p:cNvSpPr>
            <a:spLocks noGrp="1"/>
          </p:cNvSpPr>
          <p:nvPr>
            <p:ph type="ftr" sz="quarter" idx="18"/>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73347752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304800" y="268264"/>
            <a:ext cx="5486400" cy="400049"/>
          </a:xfrm>
        </p:spPr>
        <p:txBody>
          <a:bodyPr/>
          <a:lstStyle>
            <a:lvl1pPr>
              <a:defRPr sz="1500"/>
            </a:lvl1pPr>
          </a:lstStyle>
          <a:p>
            <a:pPr lvl="0"/>
            <a:r>
              <a:rPr lang="en-US"/>
              <a:t>Edit Master text styles</a:t>
            </a:r>
          </a:p>
        </p:txBody>
      </p:sp>
      <p:sp>
        <p:nvSpPr>
          <p:cNvPr id="7" name="Text Placeholder 6"/>
          <p:cNvSpPr>
            <a:spLocks noGrp="1"/>
          </p:cNvSpPr>
          <p:nvPr>
            <p:ph type="body" sz="quarter" idx="14"/>
          </p:nvPr>
        </p:nvSpPr>
        <p:spPr>
          <a:xfrm>
            <a:off x="304800" y="1463058"/>
            <a:ext cx="5486400" cy="4781127"/>
          </a:xfrm>
        </p:spPr>
        <p:txBody>
          <a:bodyPr/>
          <a:lstStyle>
            <a:lvl1pPr>
              <a:defRPr sz="21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6"/>
          </p:nvPr>
        </p:nvSpPr>
        <p:spPr/>
        <p:txBody>
          <a:bodyPr/>
          <a:lstStyle>
            <a:lvl1pPr defTabSz="913336">
              <a:defRPr/>
            </a:lvl1pPr>
          </a:lstStyle>
          <a:p>
            <a:pPr>
              <a:defRPr/>
            </a:pPr>
            <a:fld id="{22C40D95-43B6-432E-9BDE-73ECC9D5F3D1}" type="slidenum">
              <a:rPr lang="en-US"/>
              <a:pPr>
                <a:defRPr/>
              </a:pPr>
              <a:t>‹#›</a:t>
            </a:fld>
            <a:endParaRPr lang="en-US"/>
          </a:p>
        </p:txBody>
      </p:sp>
      <p:sp>
        <p:nvSpPr>
          <p:cNvPr id="9" name="Footer Placeholder 3"/>
          <p:cNvSpPr>
            <a:spLocks noGrp="1"/>
          </p:cNvSpPr>
          <p:nvPr>
            <p:ph type="ftr" sz="quarter" idx="17"/>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73666923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58"/>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8"/>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7"/>
          </p:nvPr>
        </p:nvSpPr>
        <p:spPr/>
        <p:txBody>
          <a:bodyPr/>
          <a:lstStyle>
            <a:lvl1pPr defTabSz="913336">
              <a:defRPr/>
            </a:lvl1pPr>
          </a:lstStyle>
          <a:p>
            <a:pPr>
              <a:defRPr/>
            </a:pPr>
            <a:fld id="{40631EAE-CC86-4D68-B580-EAB63DD94979}" type="slidenum">
              <a:rPr lang="en-US"/>
              <a:pPr>
                <a:defRPr/>
              </a:pPr>
              <a:t>‹#›</a:t>
            </a:fld>
            <a:endParaRPr lang="en-US"/>
          </a:p>
        </p:txBody>
      </p:sp>
      <p:sp>
        <p:nvSpPr>
          <p:cNvPr id="10" name="Footer Placeholder 3"/>
          <p:cNvSpPr>
            <a:spLocks noGrp="1"/>
          </p:cNvSpPr>
          <p:nvPr>
            <p:ph type="ftr" sz="quarter" idx="18"/>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6615279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63060"/>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64"/>
            <a:ext cx="5486400" cy="400049"/>
          </a:xfrm>
        </p:spPr>
        <p:txBody>
          <a:bodyPr/>
          <a:lstStyle>
            <a:lvl1pPr>
              <a:defRPr sz="1500"/>
            </a:lvl1pPr>
          </a:lstStyle>
          <a:p>
            <a:pPr lvl="0"/>
            <a:r>
              <a:rPr lang="en-US"/>
              <a:t>Edit Master text styles</a:t>
            </a:r>
          </a:p>
        </p:txBody>
      </p:sp>
      <p:sp>
        <p:nvSpPr>
          <p:cNvPr id="10" name="Text Placeholder 9"/>
          <p:cNvSpPr>
            <a:spLocks noGrp="1"/>
          </p:cNvSpPr>
          <p:nvPr>
            <p:ph type="body" sz="quarter" idx="16"/>
          </p:nvPr>
        </p:nvSpPr>
        <p:spPr>
          <a:xfrm>
            <a:off x="9448800" y="1463060"/>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17"/>
          </p:nvPr>
        </p:nvSpPr>
        <p:spPr/>
        <p:txBody>
          <a:bodyPr/>
          <a:lstStyle>
            <a:lvl1pPr defTabSz="913336">
              <a:defRPr/>
            </a:lvl1pPr>
          </a:lstStyle>
          <a:p>
            <a:pPr>
              <a:defRPr/>
            </a:pPr>
            <a:fld id="{D7BA3E7F-76E8-4D46-8D58-B334746B5A70}" type="slidenum">
              <a:rPr lang="en-US"/>
              <a:pPr>
                <a:defRPr/>
              </a:pPr>
              <a:t>‹#›</a:t>
            </a:fld>
            <a:endParaRPr lang="en-US"/>
          </a:p>
        </p:txBody>
      </p:sp>
      <p:sp>
        <p:nvSpPr>
          <p:cNvPr id="8" name="Footer Placeholder 3"/>
          <p:cNvSpPr>
            <a:spLocks noGrp="1"/>
          </p:cNvSpPr>
          <p:nvPr>
            <p:ph type="ftr" sz="quarter" idx="18"/>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15466237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defRPr/>
            </a:pPr>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64"/>
            <a:ext cx="5486400" cy="400049"/>
          </a:xfrm>
        </p:spPr>
        <p:txBody>
          <a:bodyPr/>
          <a:lstStyle>
            <a:lvl1pPr>
              <a:defRPr sz="1500"/>
            </a:lvl1pPr>
          </a:lstStyle>
          <a:p>
            <a:pPr lvl="0"/>
            <a:r>
              <a:rPr lang="en-US"/>
              <a:t>Edit Master text styles</a:t>
            </a:r>
          </a:p>
        </p:txBody>
      </p:sp>
      <p:sp>
        <p:nvSpPr>
          <p:cNvPr id="7" name="Slide Number Placeholder 2"/>
          <p:cNvSpPr>
            <a:spLocks noGrp="1"/>
          </p:cNvSpPr>
          <p:nvPr>
            <p:ph type="sldNum" sz="quarter" idx="14"/>
          </p:nvPr>
        </p:nvSpPr>
        <p:spPr/>
        <p:txBody>
          <a:bodyPr/>
          <a:lstStyle>
            <a:lvl1pPr defTabSz="913336">
              <a:defRPr/>
            </a:lvl1pPr>
          </a:lstStyle>
          <a:p>
            <a:pPr>
              <a:defRPr/>
            </a:pPr>
            <a:fld id="{F2EC0969-17B9-4C05-9894-E117F4DDC4CB}" type="slidenum">
              <a:rPr lang="en-US"/>
              <a:pPr>
                <a:defRPr/>
              </a:pPr>
              <a:t>‹#›</a:t>
            </a:fld>
            <a:endParaRPr lang="en-US"/>
          </a:p>
        </p:txBody>
      </p:sp>
      <p:sp>
        <p:nvSpPr>
          <p:cNvPr id="8" name="Footer Placeholder 3"/>
          <p:cNvSpPr>
            <a:spLocks noGrp="1"/>
          </p:cNvSpPr>
          <p:nvPr>
            <p:ph type="ftr" sz="quarter" idx="15"/>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275791590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Click icon to add picture</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4" name="Slide Number Placeholder 2"/>
          <p:cNvSpPr>
            <a:spLocks noGrp="1"/>
          </p:cNvSpPr>
          <p:nvPr>
            <p:ph type="sldNum" sz="quarter" idx="16"/>
          </p:nvPr>
        </p:nvSpPr>
        <p:spPr/>
        <p:txBody>
          <a:bodyPr/>
          <a:lstStyle>
            <a:lvl1pPr defTabSz="913336">
              <a:defRPr/>
            </a:lvl1pPr>
          </a:lstStyle>
          <a:p>
            <a:pPr>
              <a:defRPr/>
            </a:pPr>
            <a:fld id="{D42A68CE-4CBC-4160-A1C7-5220CEAAC418}" type="slidenum">
              <a:rPr lang="en-US"/>
              <a:pPr>
                <a:defRPr/>
              </a:pPr>
              <a:t>‹#›</a:t>
            </a:fld>
            <a:endParaRPr lang="en-US"/>
          </a:p>
        </p:txBody>
      </p:sp>
      <p:sp>
        <p:nvSpPr>
          <p:cNvPr id="5" name="Footer Placeholder 3"/>
          <p:cNvSpPr>
            <a:spLocks noGrp="1"/>
          </p:cNvSpPr>
          <p:nvPr>
            <p:ph type="ftr" sz="quarter" idx="17"/>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2972890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336">
              <a:defRPr/>
            </a:lvl1pPr>
          </a:lstStyle>
          <a:p>
            <a:pPr>
              <a:defRPr/>
            </a:pPr>
            <a:fld id="{3E55D69F-CA79-4994-9516-D077A791ABD2}" type="slidenum">
              <a:rPr lang="en-US"/>
              <a:pPr>
                <a:defRPr/>
              </a:pPr>
              <a:t>‹#›</a:t>
            </a:fld>
            <a:endParaRPr lang="en-US"/>
          </a:p>
        </p:txBody>
      </p:sp>
      <p:sp>
        <p:nvSpPr>
          <p:cNvPr id="4" name="Footer Placeholder 3"/>
          <p:cNvSpPr>
            <a:spLocks noGrp="1"/>
          </p:cNvSpPr>
          <p:nvPr>
            <p:ph type="ftr" sz="quarter" idx="1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139082668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336">
              <a:defRPr/>
            </a:lvl1pPr>
          </a:lstStyle>
          <a:p>
            <a:pPr>
              <a:defRPr/>
            </a:pPr>
            <a:fld id="{2CAC0192-ADF4-44B0-9221-C572CC1BB24B}" type="slidenum">
              <a:rPr lang="en-US"/>
              <a:pPr>
                <a:defRPr/>
              </a:pPr>
              <a:t>‹#›</a:t>
            </a:fld>
            <a:endParaRPr lang="en-US"/>
          </a:p>
        </p:txBody>
      </p:sp>
      <p:sp>
        <p:nvSpPr>
          <p:cNvPr id="4" name="Footer Placeholder 3"/>
          <p:cNvSpPr>
            <a:spLocks noGrp="1"/>
          </p:cNvSpPr>
          <p:nvPr>
            <p:ph type="ftr" sz="quarter" idx="1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141329324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41" tIns="191810" rIns="228341" bIns="228341"/>
          <a:lstStyle>
            <a:lvl1pPr>
              <a:defRPr sz="1900">
                <a:solidFill>
                  <a:schemeClr val="bg2"/>
                </a:solidFill>
              </a:defRPr>
            </a:lvl1pPr>
          </a:lstStyle>
          <a:p>
            <a:pPr lvl="0"/>
            <a:r>
              <a:rPr lang="en-US"/>
              <a:t>Edit Master text styles</a:t>
            </a:r>
          </a:p>
        </p:txBody>
      </p:sp>
      <p:sp>
        <p:nvSpPr>
          <p:cNvPr id="12" name="Text Placeholder 11"/>
          <p:cNvSpPr>
            <a:spLocks noGrp="1"/>
          </p:cNvSpPr>
          <p:nvPr>
            <p:ph type="body" sz="quarter" idx="13"/>
          </p:nvPr>
        </p:nvSpPr>
        <p:spPr>
          <a:xfrm>
            <a:off x="304800" y="243874"/>
            <a:ext cx="5486400" cy="400049"/>
          </a:xfrm>
        </p:spPr>
        <p:txBody>
          <a:bodyPr/>
          <a:lstStyle>
            <a:lvl1pPr>
              <a:defRPr sz="2100"/>
            </a:lvl1pPr>
          </a:lstStyle>
          <a:p>
            <a:pPr lvl="0"/>
            <a:r>
              <a:rPr lang="en-US"/>
              <a:t>Edit Master text styles</a:t>
            </a:r>
          </a:p>
        </p:txBody>
      </p:sp>
      <p:sp>
        <p:nvSpPr>
          <p:cNvPr id="7" name="Text Placeholder 6"/>
          <p:cNvSpPr>
            <a:spLocks noGrp="1"/>
          </p:cNvSpPr>
          <p:nvPr>
            <p:ph type="body" sz="quarter" idx="14"/>
          </p:nvPr>
        </p:nvSpPr>
        <p:spPr>
          <a:xfrm>
            <a:off x="304800" y="1463079"/>
            <a:ext cx="5486400" cy="4651641"/>
          </a:xfrm>
        </p:spPr>
        <p:txBody>
          <a:bodyPr/>
          <a:lstStyle>
            <a:lvl1pPr>
              <a:defRPr sz="2100"/>
            </a:lvl1pPr>
            <a:lvl2pPr>
              <a:defRPr sz="1900"/>
            </a:lvl2pPr>
            <a:lvl3pPr>
              <a:defRPr sz="1900"/>
            </a:lvl3pPr>
            <a:lvl4pPr>
              <a:defRPr sz="1900"/>
            </a:lvl4pPr>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341" tIns="191810" rIns="228341" bIns="228341"/>
          <a:lstStyle>
            <a:lvl1pPr>
              <a:defRPr sz="19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341" tIns="191810" rIns="228341" bIns="228341"/>
          <a:lstStyle>
            <a:lvl1pPr>
              <a:defRPr sz="1900">
                <a:solidFill>
                  <a:schemeClr val="bg2"/>
                </a:solidFill>
              </a:defRPr>
            </a:lvl1pPr>
          </a:lstStyle>
          <a:p>
            <a:pPr lvl="0"/>
            <a:r>
              <a:rPr lang="en-US"/>
              <a:t>Edit Master text styles</a:t>
            </a:r>
          </a:p>
        </p:txBody>
      </p:sp>
      <p:sp>
        <p:nvSpPr>
          <p:cNvPr id="9" name="Slide Number Placeholder 2"/>
          <p:cNvSpPr>
            <a:spLocks noGrp="1"/>
          </p:cNvSpPr>
          <p:nvPr>
            <p:ph type="sldNum" sz="quarter" idx="18"/>
          </p:nvPr>
        </p:nvSpPr>
        <p:spPr/>
        <p:txBody>
          <a:bodyPr/>
          <a:lstStyle>
            <a:lvl1pPr defTabSz="913336">
              <a:defRPr/>
            </a:lvl1pPr>
          </a:lstStyle>
          <a:p>
            <a:pPr>
              <a:defRPr/>
            </a:pPr>
            <a:fld id="{DF7BCCE0-ACC8-4265-A133-71531A54FC0A}" type="slidenum">
              <a:rPr lang="en-US"/>
              <a:pPr>
                <a:defRPr/>
              </a:pPr>
              <a:t>‹#›</a:t>
            </a:fld>
            <a:endParaRPr lang="en-US"/>
          </a:p>
        </p:txBody>
      </p:sp>
      <p:sp>
        <p:nvSpPr>
          <p:cNvPr id="11" name="Footer Placeholder 3"/>
          <p:cNvSpPr>
            <a:spLocks noGrp="1"/>
          </p:cNvSpPr>
          <p:nvPr>
            <p:ph type="ftr" sz="quarter" idx="19"/>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2621665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5812777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41" tIns="191810" rIns="228341" bIns="228341"/>
          <a:lstStyle>
            <a:lvl1pPr>
              <a:defRPr sz="1900">
                <a:solidFill>
                  <a:schemeClr val="bg2"/>
                </a:solidFill>
              </a:defRPr>
            </a:lvl1pPr>
          </a:lstStyle>
          <a:p>
            <a:pPr lvl="0"/>
            <a:r>
              <a:rPr lang="en-US"/>
              <a:t>Edit Master text styles</a:t>
            </a:r>
          </a:p>
        </p:txBody>
      </p:sp>
      <p:sp>
        <p:nvSpPr>
          <p:cNvPr id="8" name="Content Placeholder 7"/>
          <p:cNvSpPr>
            <a:spLocks noGrp="1"/>
          </p:cNvSpPr>
          <p:nvPr>
            <p:ph sz="quarter" idx="15"/>
          </p:nvPr>
        </p:nvSpPr>
        <p:spPr>
          <a:xfrm>
            <a:off x="9144000" y="0"/>
            <a:ext cx="3048000" cy="3429000"/>
          </a:xfrm>
          <a:solidFill>
            <a:schemeClr val="accent2"/>
          </a:solidFill>
        </p:spPr>
        <p:txBody>
          <a:bodyPr lIns="228341" tIns="191810" rIns="228341" bIns="228341"/>
          <a:lstStyle>
            <a:lvl1pPr>
              <a:defRPr sz="19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341" tIns="191810" rIns="228341" bIns="228341"/>
          <a:lstStyle>
            <a:lvl1pPr>
              <a:defRPr sz="19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18"/>
            <a:ext cx="6096000" cy="2815167"/>
          </a:xfrm>
          <a:solidFill>
            <a:schemeClr val="tx1"/>
          </a:solidFill>
        </p:spPr>
        <p:txBody>
          <a:bodyPr lIns="228341" tIns="191810" rIns="228341" bIns="22834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38" y="-1"/>
            <a:ext cx="6095999" cy="3429001"/>
          </a:xfrm>
          <a:solidFill>
            <a:schemeClr val="accent2"/>
          </a:solidFill>
        </p:spPr>
        <p:txBody>
          <a:bodyPr lIns="228341" tIns="200946" rIns="228341" bIns="228341"/>
          <a:lstStyle>
            <a:lvl1pPr>
              <a:defRPr>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defTabSz="913336">
              <a:defRPr/>
            </a:lvl1pPr>
          </a:lstStyle>
          <a:p>
            <a:pPr>
              <a:defRPr/>
            </a:pPr>
            <a:fld id="{599E659E-6C74-44A9-BE07-6ABB874FED8E}" type="slidenum">
              <a:rPr lang="en-US"/>
              <a:pPr>
                <a:defRPr/>
              </a:pPr>
              <a:t>‹#›</a:t>
            </a:fld>
            <a:endParaRPr lang="en-US"/>
          </a:p>
        </p:txBody>
      </p:sp>
      <p:sp>
        <p:nvSpPr>
          <p:cNvPr id="9" name="Footer Placeholder 3"/>
          <p:cNvSpPr>
            <a:spLocks noGrp="1"/>
          </p:cNvSpPr>
          <p:nvPr>
            <p:ph type="ftr" sz="quarter" idx="20"/>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13311456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341" tIns="191810" rIns="228341" bIns="228341"/>
          <a:lstStyle>
            <a:lvl1pPr>
              <a:defRPr sz="19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41" tIns="191810" rIns="228341" bIns="228341"/>
          <a:lstStyle>
            <a:lvl1pPr>
              <a:defRPr sz="19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7" y="3429000"/>
            <a:ext cx="3047996" cy="3429000"/>
          </a:xfrm>
          <a:solidFill>
            <a:schemeClr val="accent4"/>
          </a:solidFill>
        </p:spPr>
        <p:txBody>
          <a:bodyPr lIns="228341" tIns="191810" rIns="228341" bIns="228341"/>
          <a:lstStyle>
            <a:lvl1pPr>
              <a:defRPr sz="19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341" tIns="191810" rIns="228341" bIns="22834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26" y="-1"/>
            <a:ext cx="12191999" cy="3429001"/>
          </a:xfrm>
          <a:solidFill>
            <a:schemeClr val="tx1"/>
          </a:solidFill>
        </p:spPr>
        <p:txBody>
          <a:bodyPr lIns="228341" tIns="155265" rIns="228341" bIns="228341"/>
          <a:lstStyle>
            <a:lvl1pPr>
              <a:defRPr sz="6400">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defTabSz="913336">
              <a:defRPr/>
            </a:lvl1pPr>
          </a:lstStyle>
          <a:p>
            <a:pPr>
              <a:defRPr/>
            </a:pPr>
            <a:fld id="{F9423D3C-7881-4624-A700-BDF68F1BD16A}" type="slidenum">
              <a:rPr lang="en-US"/>
              <a:pPr>
                <a:defRPr/>
              </a:pPr>
              <a:t>‹#›</a:t>
            </a:fld>
            <a:endParaRPr lang="en-US"/>
          </a:p>
        </p:txBody>
      </p:sp>
      <p:sp>
        <p:nvSpPr>
          <p:cNvPr id="9" name="Footer Placeholder 3"/>
          <p:cNvSpPr>
            <a:spLocks noGrp="1"/>
          </p:cNvSpPr>
          <p:nvPr>
            <p:ph type="ftr" sz="quarter" idx="20"/>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195923844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26" y="-1"/>
            <a:ext cx="12191999" cy="1720852"/>
          </a:xfrm>
          <a:solidFill>
            <a:schemeClr val="tx1"/>
          </a:solidFill>
        </p:spPr>
        <p:txBody>
          <a:bodyPr lIns="228341" tIns="200946" rIns="228341" bIns="228341"/>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336">
              <a:defRPr/>
            </a:lvl1pPr>
          </a:lstStyle>
          <a:p>
            <a:pPr>
              <a:defRPr/>
            </a:pPr>
            <a:fld id="{4FA17744-FD0C-4E51-8501-663C33EE33AF}" type="slidenum">
              <a:rPr lang="en-US"/>
              <a:pPr>
                <a:defRPr/>
              </a:pPr>
              <a:t>‹#›</a:t>
            </a:fld>
            <a:endParaRPr lang="en-US"/>
          </a:p>
        </p:txBody>
      </p:sp>
      <p:sp>
        <p:nvSpPr>
          <p:cNvPr id="4" name="Footer Placeholder 3"/>
          <p:cNvSpPr>
            <a:spLocks noGrp="1"/>
          </p:cNvSpPr>
          <p:nvPr>
            <p:ph type="ftr" sz="quarter" idx="1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87620247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41" tIns="155265" rIns="228341" bIns="228341"/>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20"/>
          </p:nvPr>
        </p:nvSpPr>
        <p:spPr/>
        <p:txBody>
          <a:bodyPr/>
          <a:lstStyle>
            <a:lvl1pPr defTabSz="913336">
              <a:defRPr/>
            </a:lvl1pPr>
          </a:lstStyle>
          <a:p>
            <a:pPr>
              <a:defRPr/>
            </a:pPr>
            <a:fld id="{09A5A684-FA16-41DD-8EE1-BD9CCB999483}" type="slidenum">
              <a:rPr lang="en-US"/>
              <a:pPr>
                <a:defRPr/>
              </a:pPr>
              <a:t>‹#›</a:t>
            </a:fld>
            <a:endParaRPr lang="en-US"/>
          </a:p>
        </p:txBody>
      </p:sp>
      <p:sp>
        <p:nvSpPr>
          <p:cNvPr id="4" name="Footer Placeholder 3"/>
          <p:cNvSpPr>
            <a:spLocks noGrp="1"/>
          </p:cNvSpPr>
          <p:nvPr>
            <p:ph type="ftr" sz="quarter" idx="2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78456165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41" tIns="191810" rIns="228341" bIns="228341"/>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41" tIns="191810" rIns="228341" bIns="22834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41" tIns="191810" rIns="228341" bIns="22834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341" tIns="191810" rIns="228341" bIns="22834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p:txBody>
      </p:sp>
      <p:sp>
        <p:nvSpPr>
          <p:cNvPr id="6" name="Slide Number Placeholder 2"/>
          <p:cNvSpPr>
            <a:spLocks noGrp="1"/>
          </p:cNvSpPr>
          <p:nvPr>
            <p:ph type="sldNum" sz="quarter" idx="23"/>
          </p:nvPr>
        </p:nvSpPr>
        <p:spPr/>
        <p:txBody>
          <a:bodyPr/>
          <a:lstStyle>
            <a:lvl1pPr defTabSz="913336">
              <a:defRPr/>
            </a:lvl1pPr>
          </a:lstStyle>
          <a:p>
            <a:pPr>
              <a:defRPr/>
            </a:pPr>
            <a:fld id="{A11EA9B4-E9ED-4841-8EC9-C47900D9AECD}" type="slidenum">
              <a:rPr lang="en-US"/>
              <a:pPr>
                <a:defRPr/>
              </a:pPr>
              <a:t>‹#›</a:t>
            </a:fld>
            <a:endParaRPr lang="en-US"/>
          </a:p>
        </p:txBody>
      </p:sp>
      <p:sp>
        <p:nvSpPr>
          <p:cNvPr id="8" name="Footer Placeholder 3"/>
          <p:cNvSpPr>
            <a:spLocks noGrp="1"/>
          </p:cNvSpPr>
          <p:nvPr>
            <p:ph type="ftr" sz="quarter" idx="24"/>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217787906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60"/>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3"/>
          </p:nvPr>
        </p:nvSpPr>
        <p:spPr/>
        <p:txBody>
          <a:bodyPr/>
          <a:lstStyle>
            <a:lvl1pPr defTabSz="913336">
              <a:defRPr/>
            </a:lvl1pPr>
          </a:lstStyle>
          <a:p>
            <a:pPr>
              <a:defRPr/>
            </a:pPr>
            <a:fld id="{722243C2-F126-4948-877D-EDCF47DE4D8E}" type="slidenum">
              <a:rPr lang="en-US"/>
              <a:pPr>
                <a:defRPr/>
              </a:pPr>
              <a:t>‹#›</a:t>
            </a:fld>
            <a:endParaRPr lang="en-US"/>
          </a:p>
        </p:txBody>
      </p:sp>
      <p:sp>
        <p:nvSpPr>
          <p:cNvPr id="5" name="Footer Placeholder 3"/>
          <p:cNvSpPr>
            <a:spLocks noGrp="1"/>
          </p:cNvSpPr>
          <p:nvPr>
            <p:ph type="ftr" sz="quarter" idx="14"/>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0076985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2"/>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336">
              <a:defRPr/>
            </a:lvl1pPr>
          </a:lstStyle>
          <a:p>
            <a:pPr>
              <a:defRPr/>
            </a:pPr>
            <a:fld id="{4A1F8EBC-1BC7-46F9-A8AB-64A4F548B452}" type="slidenum">
              <a:rPr lang="en-US"/>
              <a:pPr>
                <a:defRPr/>
              </a:pPr>
              <a:t>‹#›</a:t>
            </a:fld>
            <a:endParaRPr lang="en-US"/>
          </a:p>
        </p:txBody>
      </p:sp>
      <p:sp>
        <p:nvSpPr>
          <p:cNvPr id="6" name="Footer Placeholder 3"/>
          <p:cNvSpPr>
            <a:spLocks noGrp="1"/>
          </p:cNvSpPr>
          <p:nvPr>
            <p:ph type="ftr" sz="quarter" idx="15"/>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986260548"/>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13"/>
          </p:nvPr>
        </p:nvSpPr>
        <p:spPr/>
        <p:txBody>
          <a:bodyPr/>
          <a:lstStyle>
            <a:lvl1pPr defTabSz="913336">
              <a:defRPr/>
            </a:lvl1pPr>
          </a:lstStyle>
          <a:p>
            <a:pPr>
              <a:defRPr/>
            </a:pPr>
            <a:fld id="{F5ECB555-97D6-41F3-AB1E-9D6E3E0BDA8F}" type="slidenum">
              <a:rPr lang="en-US"/>
              <a:pPr>
                <a:defRPr/>
              </a:pPr>
              <a:t>‹#›</a:t>
            </a:fld>
            <a:endParaRPr lang="en-US"/>
          </a:p>
        </p:txBody>
      </p:sp>
      <p:sp>
        <p:nvSpPr>
          <p:cNvPr id="5" name="Footer Placeholder 3"/>
          <p:cNvSpPr>
            <a:spLocks noGrp="1"/>
          </p:cNvSpPr>
          <p:nvPr>
            <p:ph type="ftr" sz="quarter" idx="14"/>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225783119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Click icon to add picture</a:t>
            </a:r>
          </a:p>
        </p:txBody>
      </p:sp>
      <p:sp>
        <p:nvSpPr>
          <p:cNvPr id="8" name="Slide Number Placeholder 2"/>
          <p:cNvSpPr>
            <a:spLocks noGrp="1"/>
          </p:cNvSpPr>
          <p:nvPr>
            <p:ph type="sldNum" sz="quarter" idx="15"/>
          </p:nvPr>
        </p:nvSpPr>
        <p:spPr/>
        <p:txBody>
          <a:bodyPr/>
          <a:lstStyle>
            <a:lvl1pPr defTabSz="913336">
              <a:defRPr/>
            </a:lvl1pPr>
          </a:lstStyle>
          <a:p>
            <a:pPr>
              <a:defRPr/>
            </a:pPr>
            <a:fld id="{CC301578-53F6-416B-853E-99473A35BB6C}" type="slidenum">
              <a:rPr lang="en-US"/>
              <a:pPr>
                <a:defRPr/>
              </a:pPr>
              <a:t>‹#›</a:t>
            </a:fld>
            <a:endParaRPr lang="en-US"/>
          </a:p>
        </p:txBody>
      </p:sp>
      <p:sp>
        <p:nvSpPr>
          <p:cNvPr id="9" name="Footer Placeholder 3"/>
          <p:cNvSpPr>
            <a:spLocks noGrp="1"/>
          </p:cNvSpPr>
          <p:nvPr>
            <p:ph type="ftr" sz="quarter" idx="16"/>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133599302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20"/>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213" y="1402080"/>
            <a:ext cx="5620011" cy="4608576"/>
          </a:xfrm>
        </p:spPr>
        <p:txBody>
          <a:bodyPr/>
          <a:lstStyle>
            <a:lvl1pPr marL="156447" indent="-156447">
              <a:tabLst/>
              <a:defRPr sz="3200"/>
            </a:lvl1pPr>
            <a:lvl2pPr marL="0" indent="0">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15"/>
          </p:nvPr>
        </p:nvSpPr>
        <p:spPr/>
        <p:txBody>
          <a:bodyPr/>
          <a:lstStyle>
            <a:lvl1pPr defTabSz="913336">
              <a:defRPr/>
            </a:lvl1pPr>
          </a:lstStyle>
          <a:p>
            <a:pPr>
              <a:defRPr/>
            </a:pPr>
            <a:fld id="{23466C9F-1135-4529-BFBD-618E1F79E218}" type="slidenum">
              <a:rPr lang="en-US"/>
              <a:pPr>
                <a:defRPr/>
              </a:pPr>
              <a:t>‹#›</a:t>
            </a:fld>
            <a:endParaRPr lang="en-US"/>
          </a:p>
        </p:txBody>
      </p:sp>
      <p:sp>
        <p:nvSpPr>
          <p:cNvPr id="10" name="Footer Placeholder 3"/>
          <p:cNvSpPr>
            <a:spLocks noGrp="1"/>
          </p:cNvSpPr>
          <p:nvPr>
            <p:ph type="ftr" sz="quarter" idx="16"/>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1352625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a:t>Click to edit Master text styles</a:t>
            </a:r>
          </a:p>
          <a:p>
            <a:pPr marL="0" marR="0" lvl="1"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a:t>Second level</a:t>
            </a:r>
          </a:p>
          <a:p>
            <a:pPr marL="0" marR="0" lvl="2"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a:t>Third level</a:t>
            </a:r>
          </a:p>
          <a:p>
            <a:pPr marL="0" marR="0" lvl="3"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a:t>Fourth level</a:t>
            </a:r>
          </a:p>
          <a:p>
            <a:pPr marL="0" marR="0" lvl="4"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a:t>Fifth level</a:t>
            </a:r>
            <a:endParaRPr lang="en-US" dirty="0"/>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a:t>Click to edit Master text styles</a:t>
            </a:r>
          </a:p>
          <a:p>
            <a:pPr marL="0" marR="0" lvl="1"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a:t>Second level</a:t>
            </a:r>
          </a:p>
          <a:p>
            <a:pPr marL="0" marR="0" lvl="2"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a:t>Third level</a:t>
            </a:r>
          </a:p>
          <a:p>
            <a:pPr marL="0" marR="0" lvl="3"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a:t>Fourth level</a:t>
            </a:r>
          </a:p>
          <a:p>
            <a:pPr marL="0" marR="0" lvl="4"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a:t>Fifth level</a:t>
            </a:r>
            <a:endParaRPr lang="en-US" dirty="0"/>
          </a:p>
        </p:txBody>
      </p:sp>
    </p:spTree>
    <p:extLst>
      <p:ext uri="{BB962C8B-B14F-4D97-AF65-F5344CB8AC3E}">
        <p14:creationId xmlns:p14="http://schemas.microsoft.com/office/powerpoint/2010/main" val="196633896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5"/>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73"/>
            <a:ext cx="8534400" cy="6129867"/>
          </a:xfrm>
        </p:spPr>
        <p:txBody>
          <a:bodyPr rtlCol="0">
            <a:noAutofit/>
          </a:bodyPr>
          <a:lstStyle/>
          <a:p>
            <a:pPr lvl="0"/>
            <a:r>
              <a:rPr lang="en-US" noProof="0"/>
              <a:t>Click icon to add table</a:t>
            </a:r>
          </a:p>
        </p:txBody>
      </p:sp>
      <p:sp>
        <p:nvSpPr>
          <p:cNvPr id="4" name="Slide Number Placeholder 2"/>
          <p:cNvSpPr>
            <a:spLocks noGrp="1"/>
          </p:cNvSpPr>
          <p:nvPr>
            <p:ph type="sldNum" sz="quarter" idx="14"/>
          </p:nvPr>
        </p:nvSpPr>
        <p:spPr/>
        <p:txBody>
          <a:bodyPr/>
          <a:lstStyle>
            <a:lvl1pPr defTabSz="913336">
              <a:defRPr/>
            </a:lvl1pPr>
          </a:lstStyle>
          <a:p>
            <a:pPr>
              <a:defRPr/>
            </a:pPr>
            <a:fld id="{000AF284-11CA-4B43-A86A-E2A3AB2F1420}" type="slidenum">
              <a:rPr lang="en-US"/>
              <a:pPr>
                <a:defRPr/>
              </a:pPr>
              <a:t>‹#›</a:t>
            </a:fld>
            <a:endParaRPr lang="en-US"/>
          </a:p>
        </p:txBody>
      </p:sp>
      <p:sp>
        <p:nvSpPr>
          <p:cNvPr id="5" name="Footer Placeholder 3"/>
          <p:cNvSpPr>
            <a:spLocks noGrp="1"/>
          </p:cNvSpPr>
          <p:nvPr>
            <p:ph type="ftr" sz="quarter" idx="15"/>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38150747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defTabSz="913336">
              <a:defRPr/>
            </a:lvl1pPr>
          </a:lstStyle>
          <a:p>
            <a:pPr>
              <a:defRPr/>
            </a:pPr>
            <a:fld id="{381C4D23-BAB6-4CCF-A9CE-E1B8C7EEF3AA}" type="slidenum">
              <a:rPr lang="en-US"/>
              <a:pPr>
                <a:defRPr/>
              </a:pPr>
              <a:t>‹#›</a:t>
            </a:fld>
            <a:endParaRPr lang="en-US"/>
          </a:p>
        </p:txBody>
      </p:sp>
      <p:sp>
        <p:nvSpPr>
          <p:cNvPr id="3" name="Footer Placeholder 3"/>
          <p:cNvSpPr>
            <a:spLocks noGrp="1"/>
          </p:cNvSpPr>
          <p:nvPr>
            <p:ph type="ftr" sz="quarter" idx="1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257544246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54854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311" algn="dec"/>
              </a:tabLst>
              <a:defRPr sz="1500"/>
            </a:lvl1pPr>
            <a:lvl2pPr marL="230434" indent="-230434">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p:txBody>
      </p:sp>
      <p:sp>
        <p:nvSpPr>
          <p:cNvPr id="4" name="Slide Number Placeholder 2"/>
          <p:cNvSpPr>
            <a:spLocks noGrp="1"/>
          </p:cNvSpPr>
          <p:nvPr>
            <p:ph type="sldNum" sz="quarter" idx="13"/>
          </p:nvPr>
        </p:nvSpPr>
        <p:spPr/>
        <p:txBody>
          <a:bodyPr/>
          <a:lstStyle>
            <a:lvl1pPr defTabSz="913336">
              <a:defRPr/>
            </a:lvl1pPr>
          </a:lstStyle>
          <a:p>
            <a:pPr>
              <a:defRPr/>
            </a:pPr>
            <a:fld id="{F0E48869-2666-4258-9F8F-26655A7DCCB3}" type="slidenum">
              <a:rPr lang="en-US"/>
              <a:pPr>
                <a:defRPr/>
              </a:pPr>
              <a:t>‹#›</a:t>
            </a:fld>
            <a:endParaRPr lang="en-US"/>
          </a:p>
        </p:txBody>
      </p:sp>
      <p:sp>
        <p:nvSpPr>
          <p:cNvPr id="5" name="Footer Placeholder 3"/>
          <p:cNvSpPr>
            <a:spLocks noGrp="1"/>
          </p:cNvSpPr>
          <p:nvPr>
            <p:ph type="ftr" sz="quarter" idx="14"/>
          </p:nvPr>
        </p:nvSpPr>
        <p:spPr/>
        <p:txBody>
          <a:bodyPr/>
          <a:lstStyle>
            <a:lvl1pPr defTabSz="913336">
              <a:defRPr/>
            </a:lvl1pPr>
          </a:lstStyle>
          <a:p>
            <a:pPr>
              <a:defRPr/>
            </a:pPr>
            <a:r>
              <a:rPr lang="de-DE"/>
              <a:t>IBM Cloud Object Storage / © 2018 IBM Corporation</a:t>
            </a:r>
            <a:endParaRPr lang="en-US"/>
          </a:p>
        </p:txBody>
      </p:sp>
    </p:spTree>
    <p:extLst>
      <p:ext uri="{BB962C8B-B14F-4D97-AF65-F5344CB8AC3E}">
        <p14:creationId xmlns:p14="http://schemas.microsoft.com/office/powerpoint/2010/main" val="257062872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4005" y="2914653"/>
            <a:ext cx="17240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0"/>
          </p:nvPr>
        </p:nvSpPr>
        <p:spPr/>
        <p:txBody>
          <a:bodyPr/>
          <a:lstStyle>
            <a:lvl1pPr defTabSz="913336">
              <a:defRPr/>
            </a:lvl1pPr>
          </a:lstStyle>
          <a:p>
            <a:pPr>
              <a:defRPr/>
            </a:pPr>
            <a:fld id="{BDCAFF4F-D89D-4224-A657-F43D4CA406E3}" type="slidenum">
              <a:rPr lang="en-US"/>
              <a:pPr>
                <a:defRPr/>
              </a:pPr>
              <a:t>‹#›</a:t>
            </a:fld>
            <a:endParaRPr lang="en-US"/>
          </a:p>
        </p:txBody>
      </p:sp>
      <p:sp>
        <p:nvSpPr>
          <p:cNvPr id="4" name="Footer Placeholder 3"/>
          <p:cNvSpPr>
            <a:spLocks noGrp="1"/>
          </p:cNvSpPr>
          <p:nvPr>
            <p:ph type="ftr" sz="quarter" idx="11"/>
          </p:nvPr>
        </p:nvSpPr>
        <p:spPr/>
        <p:txBody>
          <a:bodyPr/>
          <a:lstStyle>
            <a:lvl1pPr defTabSz="913336">
              <a:defRPr/>
            </a:lvl1pPr>
          </a:lstStyle>
          <a:p>
            <a:pPr>
              <a:defRPr/>
            </a:pPr>
            <a:r>
              <a:rPr lang="en-US"/>
              <a:t>IBM Cloud Object Storage / © 2018 IBM Corporation</a:t>
            </a:r>
          </a:p>
        </p:txBody>
      </p:sp>
    </p:spTree>
    <p:extLst>
      <p:ext uri="{BB962C8B-B14F-4D97-AF65-F5344CB8AC3E}">
        <p14:creationId xmlns:p14="http://schemas.microsoft.com/office/powerpoint/2010/main" val="273930750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310" y="540365"/>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1" y="320093"/>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45" y="6112936"/>
            <a:ext cx="2160569" cy="627264"/>
          </a:xfrm>
          <a:prstGeom prst="rect">
            <a:avLst/>
          </a:prstGeom>
        </p:spPr>
      </p:pic>
    </p:spTree>
    <p:extLst>
      <p:ext uri="{BB962C8B-B14F-4D97-AF65-F5344CB8AC3E}">
        <p14:creationId xmlns:p14="http://schemas.microsoft.com/office/powerpoint/2010/main" val="295780178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983862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1467"/>
              </a:spcBef>
              <a:spcAft>
                <a:spcPts val="0"/>
              </a:spcAft>
              <a:buClrTx/>
              <a:buSzTx/>
              <a:buFont typeface="Arial"/>
              <a:buNone/>
              <a:tabLst>
                <a:tab pos="53587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176965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1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5396920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1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4462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7000633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42025807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204665425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118536"/>
            <a:ext cx="9245600" cy="548933"/>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51661790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362136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98771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45872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525036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213603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02648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6305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76853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9040599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425"/>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6400800" y="1481730"/>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378841807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15973340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111388058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402193963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467" tIns="255768" rIns="304467" bIns="304467"/>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43873"/>
            <a:ext cx="5486400" cy="400049"/>
          </a:xfrm>
        </p:spPr>
        <p:txBody>
          <a:bodyPr/>
          <a:lstStyle>
            <a:lvl1pPr>
              <a:defRPr sz="2100"/>
            </a:lvl1pPr>
          </a:lstStyle>
          <a:p>
            <a:pPr lvl="0"/>
            <a:r>
              <a:rPr lang="en-US" dirty="0"/>
              <a:t>Click to 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1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304467" tIns="255768" rIns="304467" bIns="304467"/>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467" tIns="255768" rIns="304467" bIns="304467"/>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8299098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467" tIns="255768" rIns="304467" bIns="304467"/>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467" tIns="255768" rIns="304467" bIns="30446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304467" tIns="255768" rIns="304467" bIns="304467"/>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467" tIns="255768" rIns="304467" bIns="304467"/>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1" y="-1"/>
            <a:ext cx="6095999" cy="3429001"/>
          </a:xfrm>
          <a:solidFill>
            <a:schemeClr val="accent2"/>
          </a:solidFill>
        </p:spPr>
        <p:txBody>
          <a:bodyPr lIns="304467" tIns="267949" rIns="304467" bIns="304467"/>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7798365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467" tIns="255768" rIns="304467" bIns="304467"/>
          <a:lstStyle>
            <a:lvl1pPr>
              <a:defRPr sz="19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467" tIns="255768" rIns="304467" bIns="304467"/>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4"/>
          </a:solidFill>
        </p:spPr>
        <p:txBody>
          <a:bodyPr lIns="304467" tIns="255768" rIns="304467" bIns="304467"/>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467" tIns="255768" rIns="304467" bIns="30446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
        <p:nvSpPr>
          <p:cNvPr id="6" name="Title 5"/>
          <p:cNvSpPr>
            <a:spLocks noGrp="1"/>
          </p:cNvSpPr>
          <p:nvPr>
            <p:ph type="title"/>
          </p:nvPr>
        </p:nvSpPr>
        <p:spPr>
          <a:xfrm>
            <a:off x="26" y="-1"/>
            <a:ext cx="12191999" cy="3429001"/>
          </a:xfrm>
          <a:solidFill>
            <a:schemeClr val="tx1"/>
          </a:solidFill>
        </p:spPr>
        <p:txBody>
          <a:bodyPr lIns="304467" tIns="207043" rIns="304467" bIns="304467"/>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6712314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itle 5"/>
          <p:cNvSpPr>
            <a:spLocks noGrp="1"/>
          </p:cNvSpPr>
          <p:nvPr>
            <p:ph type="title"/>
          </p:nvPr>
        </p:nvSpPr>
        <p:spPr>
          <a:xfrm>
            <a:off x="26" y="-1"/>
            <a:ext cx="12191999" cy="1720852"/>
          </a:xfrm>
          <a:solidFill>
            <a:schemeClr val="tx1"/>
          </a:solidFill>
        </p:spPr>
        <p:txBody>
          <a:bodyPr lIns="304467" tIns="267949" rIns="304467" bIns="304467"/>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3294037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467" tIns="207043" rIns="304467" bIns="304467"/>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Tree>
    <p:extLst>
      <p:ext uri="{BB962C8B-B14F-4D97-AF65-F5344CB8AC3E}">
        <p14:creationId xmlns:p14="http://schemas.microsoft.com/office/powerpoint/2010/main" val="100105731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467" tIns="243577" rIns="304467" bIns="304467"/>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467" tIns="255768" rIns="304467" bIns="30446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467" tIns="255768" rIns="304467" bIns="30446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467" tIns="255768" rIns="304467" bIns="30446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2018 / © 2018 IBM Corporation</a:t>
            </a:r>
            <a:endParaRPr lang="en-US">
              <a:solidFill>
                <a:srgbClr val="FFFFFF"/>
              </a:solidFill>
            </a:endParaRPr>
          </a:p>
        </p:txBody>
      </p:sp>
    </p:spTree>
    <p:extLst>
      <p:ext uri="{BB962C8B-B14F-4D97-AF65-F5344CB8AC3E}">
        <p14:creationId xmlns:p14="http://schemas.microsoft.com/office/powerpoint/2010/main" val="1608388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00386768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146305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408677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690469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658488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7349207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05474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45108732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414030226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3202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dirty="0"/>
              <a:t>Click to edit Master text styles</a:t>
            </a:r>
          </a:p>
        </p:txBody>
      </p:sp>
    </p:spTree>
    <p:extLst>
      <p:ext uri="{BB962C8B-B14F-4D97-AF65-F5344CB8AC3E}">
        <p14:creationId xmlns:p14="http://schemas.microsoft.com/office/powerpoint/2010/main" val="187164024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333333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Tree>
    <p:extLst>
      <p:ext uri="{BB962C8B-B14F-4D97-AF65-F5344CB8AC3E}">
        <p14:creationId xmlns:p14="http://schemas.microsoft.com/office/powerpoint/2010/main" val="213987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955544876"/>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Title and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Rectangle 52"/>
          <p:cNvSpPr>
            <a:spLocks noGrp="1" noChangeArrowheads="1"/>
          </p:cNvSpPr>
          <p:nvPr>
            <p:ph type="sldNum" sz="quarter" idx="10"/>
          </p:nvPr>
        </p:nvSpPr>
        <p:spPr>
          <a:ln/>
        </p:spPr>
        <p:txBody>
          <a:bodyPr/>
          <a:lstStyle>
            <a:lvl1pPr>
              <a:defRPr/>
            </a:lvl1pPr>
          </a:lstStyle>
          <a:p>
            <a:fld id="{30243794-5574-544A-A29D-7003B94ACAD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2416115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4" name="Title 3"/>
          <p:cNvSpPr>
            <a:spLocks noGrp="1"/>
          </p:cNvSpPr>
          <p:nvPr>
            <p:ph type="title"/>
          </p:nvPr>
        </p:nvSpPr>
        <p:spPr>
          <a:xfrm>
            <a:off x="304834" y="271733"/>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814"/>
            <a:ext cx="695452" cy="281961"/>
          </a:xfrm>
          <a:prstGeom prst="rect">
            <a:avLst/>
          </a:prstGeom>
        </p:spPr>
      </p:pic>
    </p:spTree>
    <p:extLst>
      <p:ext uri="{BB962C8B-B14F-4D97-AF65-F5344CB8AC3E}">
        <p14:creationId xmlns:p14="http://schemas.microsoft.com/office/powerpoint/2010/main" val="3740863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9553697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707" algn="dec"/>
              </a:tabLst>
              <a:defRPr/>
            </a:lvl1pPr>
            <a:lvl2pPr marL="230449" indent="-2304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03" rtl="0" eaLnBrk="1" fontAlgn="auto" latinLnBrk="0" hangingPunct="1">
              <a:lnSpc>
                <a:spcPct val="100000"/>
              </a:lnSpc>
              <a:spcBef>
                <a:spcPts val="0"/>
              </a:spcBef>
              <a:spcAft>
                <a:spcPts val="0"/>
              </a:spcAft>
              <a:buClrTx/>
              <a:buSzTx/>
              <a:buFont typeface="Arial"/>
              <a:buNone/>
              <a:tabLst>
                <a:tab pos="5358495"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70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03" rtl="0" eaLnBrk="1" fontAlgn="auto" latinLnBrk="0" hangingPunct="1">
              <a:lnSpc>
                <a:spcPct val="100000"/>
              </a:lnSpc>
              <a:spcBef>
                <a:spcPts val="1467"/>
              </a:spcBef>
              <a:spcAft>
                <a:spcPts val="0"/>
              </a:spcAft>
              <a:buClrTx/>
              <a:buSzTx/>
              <a:buFont typeface="Arial"/>
              <a:buNone/>
              <a:tabLst>
                <a:tab pos="5358495"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06776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2"/>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4519531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2"/>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5256123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36246589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59" indent="-15645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290089285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53"/>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19234262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0200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50"/>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410356555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19720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628910"/>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84470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4"/>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12888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4"/>
          </p:nvPr>
        </p:nvSpPr>
        <p:spPr>
          <a:xfrm>
            <a:off x="304800" y="1463053"/>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3"/>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8899491"/>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288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81730"/>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68502742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173540818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280553172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1137243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532396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43874"/>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76"/>
            <a:ext cx="5486400" cy="4651641"/>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56" tIns="191822" rIns="228356" bIns="228356"/>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3956388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56" tIns="191822" rIns="228356" bIns="22835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56" tIns="191822" rIns="228356" bIns="228356"/>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4" y="-1"/>
            <a:ext cx="6095999" cy="3429001"/>
          </a:xfrm>
          <a:solidFill>
            <a:schemeClr val="accent2"/>
          </a:solidFill>
        </p:spPr>
        <p:txBody>
          <a:bodyPr lIns="228356" tIns="200958" rIns="228356" bIns="228356"/>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7084503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56" tIns="191822" rIns="228356" bIns="228356"/>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56" tIns="191822" rIns="228356" bIns="22835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
        <p:nvSpPr>
          <p:cNvPr id="6" name="Title 5"/>
          <p:cNvSpPr>
            <a:spLocks noGrp="1"/>
          </p:cNvSpPr>
          <p:nvPr>
            <p:ph type="title"/>
          </p:nvPr>
        </p:nvSpPr>
        <p:spPr>
          <a:xfrm>
            <a:off x="26" y="-1"/>
            <a:ext cx="12191999" cy="3429001"/>
          </a:xfrm>
          <a:solidFill>
            <a:schemeClr val="tx1"/>
          </a:solidFill>
        </p:spPr>
        <p:txBody>
          <a:bodyPr lIns="228356" tIns="155277" rIns="228356" bIns="228356"/>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723474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itle 5"/>
          <p:cNvSpPr>
            <a:spLocks noGrp="1"/>
          </p:cNvSpPr>
          <p:nvPr>
            <p:ph type="title"/>
          </p:nvPr>
        </p:nvSpPr>
        <p:spPr>
          <a:xfrm>
            <a:off x="26" y="-1"/>
            <a:ext cx="12191999" cy="1720852"/>
          </a:xfrm>
          <a:solidFill>
            <a:schemeClr val="tx1"/>
          </a:solidFill>
        </p:spPr>
        <p:txBody>
          <a:bodyPr lIns="228356" tIns="200958" rIns="228356" bIns="228356"/>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2212532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56" tIns="155277" rIns="228356" bIns="228356"/>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Tree>
    <p:extLst>
      <p:ext uri="{BB962C8B-B14F-4D97-AF65-F5344CB8AC3E}">
        <p14:creationId xmlns:p14="http://schemas.microsoft.com/office/powerpoint/2010/main" val="348209906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56" tIns="182682" rIns="228356" bIns="228356"/>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56" tIns="191822" rIns="228356" bIns="22835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56" tIns="191822" rIns="228356" bIns="22835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56" tIns="191822" rIns="228356" bIns="22835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DOC ID / Month XX, 2018 / © 2018 IBM Corporation</a:t>
            </a:r>
            <a:endParaRPr lang="en-US">
              <a:solidFill>
                <a:srgbClr val="FFFFFF"/>
              </a:solidFill>
              <a:latin typeface="IBM Plex Sans"/>
            </a:endParaRPr>
          </a:p>
        </p:txBody>
      </p:sp>
    </p:spTree>
    <p:extLst>
      <p:ext uri="{BB962C8B-B14F-4D97-AF65-F5344CB8AC3E}">
        <p14:creationId xmlns:p14="http://schemas.microsoft.com/office/powerpoint/2010/main" val="51188609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94251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2"/>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409325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58088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9886328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63149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59" indent="-156459">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19050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73"/>
            <a:ext cx="8534400" cy="6129867"/>
          </a:xfrm>
        </p:spPr>
        <p:txBody>
          <a:bodyPr/>
          <a:lstStyle/>
          <a:p>
            <a:r>
              <a:rPr lang="en-US"/>
              <a:t>Click icon to add table</a:t>
            </a:r>
          </a:p>
        </p:txBody>
      </p:sp>
    </p:spTree>
    <p:extLst>
      <p:ext uri="{BB962C8B-B14F-4D97-AF65-F5344CB8AC3E}">
        <p14:creationId xmlns:p14="http://schemas.microsoft.com/office/powerpoint/2010/main" val="4194033025"/>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3269035617"/>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56947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707" algn="dec"/>
              </a:tabLst>
              <a:defRPr sz="1500"/>
            </a:lvl1pPr>
            <a:lvl2pPr marL="230449" indent="-2304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03" rtl="0" eaLnBrk="1" fontAlgn="auto" latinLnBrk="0" hangingPunct="1">
              <a:lnSpc>
                <a:spcPct val="100000"/>
              </a:lnSpc>
              <a:spcBef>
                <a:spcPts val="0"/>
              </a:spcBef>
              <a:spcAft>
                <a:spcPts val="0"/>
              </a:spcAft>
              <a:buClrTx/>
              <a:buSzTx/>
              <a:buFont typeface="Arial"/>
              <a:buNone/>
              <a:tabLst>
                <a:tab pos="5358495" algn="r"/>
              </a:tabLst>
              <a:defRPr/>
            </a:pPr>
            <a:r>
              <a:rPr lang="en-US" dirty="0"/>
              <a:t>Click to edit Master text styles</a:t>
            </a:r>
          </a:p>
        </p:txBody>
      </p:sp>
    </p:spTree>
    <p:extLst>
      <p:ext uri="{BB962C8B-B14F-4D97-AF65-F5344CB8AC3E}">
        <p14:creationId xmlns:p14="http://schemas.microsoft.com/office/powerpoint/2010/main" val="10597070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81"/>
            <a:ext cx="1730144" cy="701463"/>
          </a:xfrm>
          <a:prstGeom prst="rect">
            <a:avLst/>
          </a:prstGeom>
        </p:spPr>
      </p:pic>
    </p:spTree>
    <p:extLst>
      <p:ext uri="{BB962C8B-B14F-4D97-AF65-F5344CB8AC3E}">
        <p14:creationId xmlns:p14="http://schemas.microsoft.com/office/powerpoint/2010/main" val="1470767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404284" y="376457"/>
            <a:ext cx="10972800" cy="427171"/>
          </a:xfrm>
          <a:prstGeom prst="rect">
            <a:avLst/>
          </a:prstGeom>
          <a:noFill/>
          <a:ln>
            <a:noFill/>
          </a:ln>
        </p:spPr>
        <p:txBody>
          <a:bodyPr spcFirstLastPara="1" wrap="square" lIns="91326" tIns="91326" rIns="91326" bIns="91326" anchor="ctr" anchorCtr="0"/>
          <a:lstStyle>
            <a:lvl1pPr marR="0" lvl="0" algn="l" rtl="0">
              <a:spcBef>
                <a:spcPts val="0"/>
              </a:spcBef>
              <a:spcAft>
                <a:spcPts val="0"/>
              </a:spcAft>
              <a:buSzPts val="1400"/>
              <a:buNone/>
              <a:defRPr sz="3900" b="1" i="0" u="none" strike="noStrike" cap="none">
                <a:solidFill>
                  <a:srgbClr val="004266"/>
                </a:solidFill>
                <a:latin typeface="Arial"/>
                <a:ea typeface="Arial"/>
                <a:cs typeface="Arial"/>
                <a:sym typeface="Arial"/>
              </a:defRPr>
            </a:lvl1pPr>
            <a:lvl2pPr marR="0" lvl="1" algn="l" rtl="0">
              <a:spcBef>
                <a:spcPts val="0"/>
              </a:spcBef>
              <a:spcAft>
                <a:spcPts val="0"/>
              </a:spcAft>
              <a:buSzPts val="1400"/>
              <a:buNone/>
              <a:defRPr sz="3900" b="1" i="0" u="none" strike="noStrike" cap="none">
                <a:solidFill>
                  <a:srgbClr val="004266"/>
                </a:solidFill>
                <a:latin typeface="Arial"/>
                <a:ea typeface="Arial"/>
                <a:cs typeface="Arial"/>
                <a:sym typeface="Arial"/>
              </a:defRPr>
            </a:lvl2pPr>
            <a:lvl3pPr marR="0" lvl="2" algn="l" rtl="0">
              <a:spcBef>
                <a:spcPts val="0"/>
              </a:spcBef>
              <a:spcAft>
                <a:spcPts val="0"/>
              </a:spcAft>
              <a:buSzPts val="1400"/>
              <a:buNone/>
              <a:defRPr sz="3900" b="1" i="0" u="none" strike="noStrike" cap="none">
                <a:solidFill>
                  <a:srgbClr val="004266"/>
                </a:solidFill>
                <a:latin typeface="Arial"/>
                <a:ea typeface="Arial"/>
                <a:cs typeface="Arial"/>
                <a:sym typeface="Arial"/>
              </a:defRPr>
            </a:lvl3pPr>
            <a:lvl4pPr marR="0" lvl="3" algn="l" rtl="0">
              <a:spcBef>
                <a:spcPts val="0"/>
              </a:spcBef>
              <a:spcAft>
                <a:spcPts val="0"/>
              </a:spcAft>
              <a:buSzPts val="1400"/>
              <a:buNone/>
              <a:defRPr sz="3900" b="1" i="0" u="none" strike="noStrike" cap="none">
                <a:solidFill>
                  <a:srgbClr val="004266"/>
                </a:solidFill>
                <a:latin typeface="Arial"/>
                <a:ea typeface="Arial"/>
                <a:cs typeface="Arial"/>
                <a:sym typeface="Arial"/>
              </a:defRPr>
            </a:lvl4pPr>
            <a:lvl5pPr marR="0" lvl="4" algn="l" rtl="0">
              <a:spcBef>
                <a:spcPts val="0"/>
              </a:spcBef>
              <a:spcAft>
                <a:spcPts val="0"/>
              </a:spcAft>
              <a:buSzPts val="1400"/>
              <a:buNone/>
              <a:defRPr sz="3900" b="1" i="0" u="none" strike="noStrike" cap="none">
                <a:solidFill>
                  <a:srgbClr val="004266"/>
                </a:solidFill>
                <a:latin typeface="Arial"/>
                <a:ea typeface="Arial"/>
                <a:cs typeface="Arial"/>
                <a:sym typeface="Arial"/>
              </a:defRPr>
            </a:lvl5pPr>
            <a:lvl6pPr marR="0" lvl="5" algn="l" rtl="0">
              <a:spcBef>
                <a:spcPts val="0"/>
              </a:spcBef>
              <a:spcAft>
                <a:spcPts val="0"/>
              </a:spcAft>
              <a:buSzPts val="1400"/>
              <a:buNone/>
              <a:defRPr sz="3900" b="1" i="0" u="none" strike="noStrike" cap="none">
                <a:solidFill>
                  <a:srgbClr val="004266"/>
                </a:solidFill>
                <a:latin typeface="Arial"/>
                <a:ea typeface="Arial"/>
                <a:cs typeface="Arial"/>
                <a:sym typeface="Arial"/>
              </a:defRPr>
            </a:lvl6pPr>
            <a:lvl7pPr marR="0" lvl="6" algn="l" rtl="0">
              <a:spcBef>
                <a:spcPts val="0"/>
              </a:spcBef>
              <a:spcAft>
                <a:spcPts val="0"/>
              </a:spcAft>
              <a:buSzPts val="1400"/>
              <a:buNone/>
              <a:defRPr sz="3900" b="1" i="0" u="none" strike="noStrike" cap="none">
                <a:solidFill>
                  <a:srgbClr val="004266"/>
                </a:solidFill>
                <a:latin typeface="Arial"/>
                <a:ea typeface="Arial"/>
                <a:cs typeface="Arial"/>
                <a:sym typeface="Arial"/>
              </a:defRPr>
            </a:lvl7pPr>
            <a:lvl8pPr marR="0" lvl="7" algn="l" rtl="0">
              <a:spcBef>
                <a:spcPts val="0"/>
              </a:spcBef>
              <a:spcAft>
                <a:spcPts val="0"/>
              </a:spcAft>
              <a:buSzPts val="1400"/>
              <a:buNone/>
              <a:defRPr sz="3900" b="1" i="0" u="none" strike="noStrike" cap="none">
                <a:solidFill>
                  <a:srgbClr val="004266"/>
                </a:solidFill>
                <a:latin typeface="Arial"/>
                <a:ea typeface="Arial"/>
                <a:cs typeface="Arial"/>
                <a:sym typeface="Arial"/>
              </a:defRPr>
            </a:lvl8pPr>
            <a:lvl9pPr marR="0" lvl="8" algn="l" rtl="0">
              <a:spcBef>
                <a:spcPts val="0"/>
              </a:spcBef>
              <a:spcAft>
                <a:spcPts val="0"/>
              </a:spcAft>
              <a:buSzPts val="1400"/>
              <a:buNone/>
              <a:defRPr sz="3900" b="1" i="0" u="none" strike="noStrike" cap="none">
                <a:solidFill>
                  <a:srgbClr val="004266"/>
                </a:solidFill>
                <a:latin typeface="Arial"/>
                <a:ea typeface="Arial"/>
                <a:cs typeface="Arial"/>
                <a:sym typeface="Arial"/>
              </a:defRPr>
            </a:lvl9pPr>
          </a:lstStyle>
          <a:p>
            <a:endParaRPr/>
          </a:p>
        </p:txBody>
      </p:sp>
      <p:sp>
        <p:nvSpPr>
          <p:cNvPr id="452" name="Shape 452"/>
          <p:cNvSpPr txBox="1">
            <a:spLocks noGrp="1"/>
          </p:cNvSpPr>
          <p:nvPr>
            <p:ph type="ftr" idx="11"/>
          </p:nvPr>
        </p:nvSpPr>
        <p:spPr>
          <a:xfrm>
            <a:off x="609601" y="6325140"/>
            <a:ext cx="7416800" cy="230501"/>
          </a:xfrm>
          <a:prstGeom prst="rect">
            <a:avLst/>
          </a:prstGeom>
          <a:noFill/>
          <a:ln>
            <a:noFill/>
          </a:ln>
        </p:spPr>
        <p:txBody>
          <a:bodyPr spcFirstLastPara="1" wrap="square" lIns="91326" tIns="91326" rIns="91326" bIns="91326" anchor="t" anchorCtr="0"/>
          <a:lstStyle>
            <a:lvl1pPr marR="0" lvl="0" algn="l" rtl="0">
              <a:spcBef>
                <a:spcPts val="0"/>
              </a:spcBef>
              <a:spcAft>
                <a:spcPts val="0"/>
              </a:spcAft>
              <a:buSzPts val="1400"/>
              <a:buNone/>
              <a:defRPr sz="1200">
                <a:solidFill>
                  <a:srgbClr val="004266"/>
                </a:solidFill>
                <a:latin typeface="Arial"/>
                <a:ea typeface="Arial"/>
                <a:cs typeface="Arial"/>
                <a:sym typeface="Arial"/>
              </a:defRPr>
            </a:lvl1pPr>
            <a:lvl2pPr marR="0" lvl="1" algn="l" rtl="0">
              <a:spcBef>
                <a:spcPts val="0"/>
              </a:spcBef>
              <a:spcAft>
                <a:spcPts val="0"/>
              </a:spcAft>
              <a:buSzPts val="1400"/>
              <a:buNone/>
              <a:defRPr sz="2700" b="0" i="0" u="none" strike="noStrike" cap="none">
                <a:solidFill>
                  <a:srgbClr val="191919"/>
                </a:solidFill>
                <a:latin typeface="Arial"/>
                <a:ea typeface="Arial"/>
                <a:cs typeface="Arial"/>
                <a:sym typeface="Arial"/>
              </a:defRPr>
            </a:lvl2pPr>
            <a:lvl3pPr marR="0" lvl="2" algn="l" rtl="0">
              <a:spcBef>
                <a:spcPts val="0"/>
              </a:spcBef>
              <a:spcAft>
                <a:spcPts val="0"/>
              </a:spcAft>
              <a:buSzPts val="1400"/>
              <a:buNone/>
              <a:defRPr sz="2700" b="0" i="0" u="none" strike="noStrike" cap="none">
                <a:solidFill>
                  <a:srgbClr val="191919"/>
                </a:solidFill>
                <a:latin typeface="Arial"/>
                <a:ea typeface="Arial"/>
                <a:cs typeface="Arial"/>
                <a:sym typeface="Arial"/>
              </a:defRPr>
            </a:lvl3pPr>
            <a:lvl4pPr marR="0" lvl="3" algn="l" rtl="0">
              <a:spcBef>
                <a:spcPts val="0"/>
              </a:spcBef>
              <a:spcAft>
                <a:spcPts val="0"/>
              </a:spcAft>
              <a:buSzPts val="1400"/>
              <a:buNone/>
              <a:defRPr sz="2700" b="0" i="0" u="none" strike="noStrike" cap="none">
                <a:solidFill>
                  <a:srgbClr val="191919"/>
                </a:solidFill>
                <a:latin typeface="Arial"/>
                <a:ea typeface="Arial"/>
                <a:cs typeface="Arial"/>
                <a:sym typeface="Arial"/>
              </a:defRPr>
            </a:lvl4pPr>
            <a:lvl5pPr marR="0" lvl="4" algn="l" rtl="0">
              <a:spcBef>
                <a:spcPts val="0"/>
              </a:spcBef>
              <a:spcAft>
                <a:spcPts val="0"/>
              </a:spcAft>
              <a:buSzPts val="1400"/>
              <a:buNone/>
              <a:defRPr sz="2700" b="0" i="0" u="none" strike="noStrike" cap="none">
                <a:solidFill>
                  <a:srgbClr val="191919"/>
                </a:solidFill>
                <a:latin typeface="Arial"/>
                <a:ea typeface="Arial"/>
                <a:cs typeface="Arial"/>
                <a:sym typeface="Arial"/>
              </a:defRPr>
            </a:lvl5pPr>
            <a:lvl6pPr marR="0" lvl="5" algn="l" rtl="0">
              <a:spcBef>
                <a:spcPts val="0"/>
              </a:spcBef>
              <a:spcAft>
                <a:spcPts val="0"/>
              </a:spcAft>
              <a:buSzPts val="1400"/>
              <a:buNone/>
              <a:defRPr sz="2700" b="0" i="0" u="none" strike="noStrike" cap="none">
                <a:solidFill>
                  <a:srgbClr val="191919"/>
                </a:solidFill>
                <a:latin typeface="Arial"/>
                <a:ea typeface="Arial"/>
                <a:cs typeface="Arial"/>
                <a:sym typeface="Arial"/>
              </a:defRPr>
            </a:lvl6pPr>
            <a:lvl7pPr marR="0" lvl="6" algn="l" rtl="0">
              <a:spcBef>
                <a:spcPts val="0"/>
              </a:spcBef>
              <a:spcAft>
                <a:spcPts val="0"/>
              </a:spcAft>
              <a:buSzPts val="1400"/>
              <a:buNone/>
              <a:defRPr sz="2700" b="0" i="0" u="none" strike="noStrike" cap="none">
                <a:solidFill>
                  <a:srgbClr val="191919"/>
                </a:solidFill>
                <a:latin typeface="Arial"/>
                <a:ea typeface="Arial"/>
                <a:cs typeface="Arial"/>
                <a:sym typeface="Arial"/>
              </a:defRPr>
            </a:lvl7pPr>
            <a:lvl8pPr marR="0" lvl="7" algn="l" rtl="0">
              <a:spcBef>
                <a:spcPts val="0"/>
              </a:spcBef>
              <a:spcAft>
                <a:spcPts val="0"/>
              </a:spcAft>
              <a:buSzPts val="1400"/>
              <a:buNone/>
              <a:defRPr sz="2700" b="0" i="0" u="none" strike="noStrike" cap="none">
                <a:solidFill>
                  <a:srgbClr val="191919"/>
                </a:solidFill>
                <a:latin typeface="Arial"/>
                <a:ea typeface="Arial"/>
                <a:cs typeface="Arial"/>
                <a:sym typeface="Arial"/>
              </a:defRPr>
            </a:lvl8pPr>
            <a:lvl9pPr marR="0" lvl="8" algn="l" rtl="0">
              <a:spcBef>
                <a:spcPts val="0"/>
              </a:spcBef>
              <a:spcAft>
                <a:spcPts val="0"/>
              </a:spcAft>
              <a:buSzPts val="1400"/>
              <a:buNone/>
              <a:defRPr sz="2700" b="0" i="0" u="none" strike="noStrike" cap="none">
                <a:solidFill>
                  <a:srgbClr val="191919"/>
                </a:solidFill>
                <a:latin typeface="Arial"/>
                <a:ea typeface="Arial"/>
                <a:cs typeface="Arial"/>
                <a:sym typeface="Arial"/>
              </a:defRPr>
            </a:lvl9pPr>
          </a:lstStyle>
          <a:p>
            <a:endParaRPr/>
          </a:p>
        </p:txBody>
      </p:sp>
      <p:sp>
        <p:nvSpPr>
          <p:cNvPr id="453" name="Shape 453"/>
          <p:cNvSpPr txBox="1">
            <a:spLocks noGrp="1"/>
          </p:cNvSpPr>
          <p:nvPr>
            <p:ph type="sldNum" idx="12"/>
          </p:nvPr>
        </p:nvSpPr>
        <p:spPr>
          <a:xfrm>
            <a:off x="8737600" y="6325140"/>
            <a:ext cx="2844800" cy="230501"/>
          </a:xfrm>
          <a:prstGeom prst="rect">
            <a:avLst/>
          </a:prstGeom>
          <a:noFill/>
          <a:ln>
            <a:noFill/>
          </a:ln>
        </p:spPr>
        <p:txBody>
          <a:bodyPr spcFirstLastPara="1" wrap="square" lIns="0" tIns="0" rIns="0" bIns="0" anchor="t" anchorCtr="0">
            <a:noAutofit/>
          </a:bodyPr>
          <a:lstStyle/>
          <a:p>
            <a:fld id="{00000000-1234-1234-1234-123412341234}" type="slidenum">
              <a:rPr lang="uk-UA" sz="1200" smtClean="0">
                <a:solidFill>
                  <a:srgbClr val="004266"/>
                </a:solidFill>
                <a:latin typeface="IBM Plex Sans"/>
              </a:rPr>
              <a:pPr/>
              <a:t>‹#›</a:t>
            </a:fld>
            <a:endParaRPr lang="uk-UA" sz="1200">
              <a:solidFill>
                <a:srgbClr val="004266"/>
              </a:solidFill>
              <a:latin typeface="IBM Plex Sans"/>
            </a:endParaRPr>
          </a:p>
        </p:txBody>
      </p:sp>
    </p:spTree>
    <p:extLst>
      <p:ext uri="{BB962C8B-B14F-4D97-AF65-F5344CB8AC3E}">
        <p14:creationId xmlns:p14="http://schemas.microsoft.com/office/powerpoint/2010/main" val="29503529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4" name="Title 3"/>
          <p:cNvSpPr>
            <a:spLocks noGrp="1"/>
          </p:cNvSpPr>
          <p:nvPr>
            <p:ph type="title"/>
          </p:nvPr>
        </p:nvSpPr>
        <p:spPr>
          <a:xfrm>
            <a:off x="304833" y="271733"/>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8" name="Picture 7" descr="ibm_gry.png"/>
          <p:cNvPicPr>
            <a:picLocks noChangeAspect="1"/>
          </p:cNvPicPr>
          <p:nvPr userDrawn="1"/>
        </p:nvPicPr>
        <p:blipFill>
          <a:blip r:embed="rId2">
            <a:biLevel thresh="75000"/>
            <a:extLst>
              <a:ext uri="{28A0092B-C50C-407E-A947-70E740481C1C}">
                <a14:useLocalDpi xmlns:a14="http://schemas.microsoft.com/office/drawing/2010/main"/>
              </a:ext>
            </a:extLst>
          </a:blip>
          <a:stretch>
            <a:fillRect/>
          </a:stretch>
        </p:blipFill>
        <p:spPr>
          <a:xfrm>
            <a:off x="11191751" y="320094"/>
            <a:ext cx="695452" cy="281961"/>
          </a:xfrm>
          <a:prstGeom prst="rect">
            <a:avLst/>
          </a:prstGeom>
        </p:spPr>
      </p:pic>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5172" t="28443" r="13568" b="27421"/>
          <a:stretch/>
        </p:blipFill>
        <p:spPr>
          <a:xfrm>
            <a:off x="9880946" y="6112936"/>
            <a:ext cx="2160569" cy="627264"/>
          </a:xfrm>
          <a:prstGeom prst="rect">
            <a:avLst/>
          </a:prstGeom>
        </p:spPr>
      </p:pic>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314" y="540369"/>
            <a:ext cx="5729895" cy="4916867"/>
          </a:xfrm>
          <a:prstGeom prst="rect">
            <a:avLst/>
          </a:prstGeom>
        </p:spPr>
      </p:pic>
    </p:spTree>
    <p:extLst>
      <p:ext uri="{BB962C8B-B14F-4D97-AF65-F5344CB8AC3E}">
        <p14:creationId xmlns:p14="http://schemas.microsoft.com/office/powerpoint/2010/main" val="325680802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5" name="Title 4"/>
          <p:cNvSpPr>
            <a:spLocks noGrp="1"/>
          </p:cNvSpPr>
          <p:nvPr>
            <p:ph type="title"/>
          </p:nvPr>
        </p:nvSpPr>
        <p:spPr>
          <a:xfrm>
            <a:off x="304800" y="26824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1908054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839" algn="dec"/>
              </a:tabLst>
              <a:defRPr/>
            </a:lvl1pPr>
            <a:lvl2pPr marL="230454" indent="-23045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83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9" rtl="0" eaLnBrk="1" fontAlgn="auto" latinLnBrk="0" hangingPunct="1">
              <a:lnSpc>
                <a:spcPct val="100000"/>
              </a:lnSpc>
              <a:spcBef>
                <a:spcPts val="1467"/>
              </a:spcBef>
              <a:spcAft>
                <a:spcPts val="0"/>
              </a:spcAft>
              <a:buClrTx/>
              <a:buSzTx/>
              <a:buFont typeface="Arial"/>
              <a:buNone/>
              <a:tabLst>
                <a:tab pos="535862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976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7193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0"/>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6382469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50"/>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2213019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Tree>
    <p:extLst>
      <p:ext uri="{BB962C8B-B14F-4D97-AF65-F5344CB8AC3E}">
        <p14:creationId xmlns:p14="http://schemas.microsoft.com/office/powerpoint/2010/main" val="56500248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3" indent="-156463">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Arial"/>
              </a:rPr>
              <a:t>IBM Cloud / DOC ID / Month XX, 2017 / © 2017 IBM Corporation</a:t>
            </a:r>
            <a:endParaRPr lang="en-US">
              <a:solidFill>
                <a:srgbClr val="000000"/>
              </a:solidFill>
              <a:latin typeface="Arial"/>
            </a:endParaRPr>
          </a:p>
        </p:txBody>
      </p:sp>
    </p:spTree>
    <p:extLst>
      <p:ext uri="{BB962C8B-B14F-4D97-AF65-F5344CB8AC3E}">
        <p14:creationId xmlns:p14="http://schemas.microsoft.com/office/powerpoint/2010/main" val="268311711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52"/>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950935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8327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8621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053057"/>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18181"/>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3"/>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584945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702274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66361689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57790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404"/>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Arial"/>
              </a:rPr>
              <a:pPr/>
              <a:t>‹#›</a:t>
            </a:fld>
            <a:endParaRPr lang="en-US">
              <a:solidFill>
                <a:srgbClr val="FFFFFF"/>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427109058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44750744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Tree>
    <p:extLst>
      <p:ext uri="{BB962C8B-B14F-4D97-AF65-F5344CB8AC3E}">
        <p14:creationId xmlns:p14="http://schemas.microsoft.com/office/powerpoint/2010/main" val="176210783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Tree>
    <p:extLst>
      <p:ext uri="{BB962C8B-B14F-4D97-AF65-F5344CB8AC3E}">
        <p14:creationId xmlns:p14="http://schemas.microsoft.com/office/powerpoint/2010/main" val="876343804"/>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Arial"/>
              </a:rPr>
              <a:pPr/>
              <a:t>‹#›</a:t>
            </a:fld>
            <a:endParaRPr lang="en-US">
              <a:solidFill>
                <a:srgbClr val="FFFFFF"/>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12" name="Text Placeholder 11"/>
          <p:cNvSpPr>
            <a:spLocks noGrp="1"/>
          </p:cNvSpPr>
          <p:nvPr>
            <p:ph type="body" sz="quarter" idx="13"/>
          </p:nvPr>
        </p:nvSpPr>
        <p:spPr>
          <a:xfrm>
            <a:off x="304800" y="256055"/>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74"/>
            <a:ext cx="5486400" cy="4651641"/>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62" tIns="191829" rIns="228362" bIns="228362"/>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8015913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2" tIns="191829" rIns="228362" bIns="22836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Arial"/>
              </a:rPr>
              <a:pPr/>
              <a:t>‹#›</a:t>
            </a:fld>
            <a:endParaRPr lang="en-US">
              <a:solidFill>
                <a:srgbClr val="FFFFFF"/>
              </a:solidFill>
              <a:latin typeface="Aria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Arial"/>
              </a:rPr>
              <a:t>IBM Cloud / DOC ID / Month XX, 2017 / © 2017 IBM Corporation</a:t>
            </a:r>
            <a:endParaRPr lang="en-US">
              <a:solidFill>
                <a:srgbClr val="FFFFFF"/>
              </a:solidFill>
              <a:latin typeface="Aria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62" tIns="191829" rIns="228362" bIns="228362"/>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33" y="-1"/>
            <a:ext cx="6095999" cy="3429001"/>
          </a:xfrm>
          <a:solidFill>
            <a:schemeClr val="accent2"/>
          </a:solidFill>
        </p:spPr>
        <p:txBody>
          <a:bodyPr lIns="228362" tIns="200962" rIns="228362" bIns="22836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4858993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62" tIns="191829" rIns="228362" bIns="22836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62" tIns="191829" rIns="228362" bIns="22836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Arial"/>
              </a:rPr>
              <a:pPr/>
              <a:t>‹#›</a:t>
            </a:fld>
            <a:endParaRPr lang="en-US">
              <a:solidFill>
                <a:srgbClr val="FFFFFF"/>
              </a:solidFill>
              <a:latin typeface="Aria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Arial"/>
              </a:rPr>
              <a:t>IBM Cloud / DOC ID / Month XX, 2017 / © 2017 IBM Corporation</a:t>
            </a:r>
            <a:endParaRPr lang="en-US">
              <a:solidFill>
                <a:srgbClr val="FFFFFF"/>
              </a:solidFill>
              <a:latin typeface="Arial"/>
            </a:endParaRPr>
          </a:p>
        </p:txBody>
      </p:sp>
      <p:sp>
        <p:nvSpPr>
          <p:cNvPr id="6" name="Title 5"/>
          <p:cNvSpPr>
            <a:spLocks noGrp="1"/>
          </p:cNvSpPr>
          <p:nvPr>
            <p:ph type="title"/>
          </p:nvPr>
        </p:nvSpPr>
        <p:spPr>
          <a:xfrm>
            <a:off x="26" y="-1"/>
            <a:ext cx="12191999" cy="3429001"/>
          </a:xfrm>
          <a:solidFill>
            <a:schemeClr val="tx1"/>
          </a:solidFill>
        </p:spPr>
        <p:txBody>
          <a:bodyPr lIns="228362" tIns="155281" rIns="228362" bIns="228362"/>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0093997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itle 5"/>
          <p:cNvSpPr>
            <a:spLocks noGrp="1"/>
          </p:cNvSpPr>
          <p:nvPr>
            <p:ph type="title"/>
          </p:nvPr>
        </p:nvSpPr>
        <p:spPr>
          <a:xfrm>
            <a:off x="26" y="-1"/>
            <a:ext cx="12191999" cy="1720852"/>
          </a:xfrm>
          <a:solidFill>
            <a:schemeClr val="tx1"/>
          </a:solidFill>
        </p:spPr>
        <p:txBody>
          <a:bodyPr lIns="228362" tIns="200962" rIns="228362" bIns="228362"/>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78944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9668919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2" tIns="155281" rIns="228362" bIns="22836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Arial"/>
              </a:rPr>
              <a:t>IBM Cloud / DOC ID / Month XX, 2017 / © 2017 IBM Corporation</a:t>
            </a:r>
            <a:endParaRPr lang="en-US">
              <a:solidFill>
                <a:srgbClr val="FFFFFF"/>
              </a:solidFill>
              <a:latin typeface="Arial"/>
            </a:endParaRPr>
          </a:p>
        </p:txBody>
      </p:sp>
    </p:spTree>
    <p:extLst>
      <p:ext uri="{BB962C8B-B14F-4D97-AF65-F5344CB8AC3E}">
        <p14:creationId xmlns:p14="http://schemas.microsoft.com/office/powerpoint/2010/main" val="167236303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2" tIns="182686" rIns="228362" bIns="228362"/>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2" tIns="191829" rIns="228362" bIns="22836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2" tIns="191829" rIns="228362" bIns="22836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62" tIns="191829" rIns="228362" bIns="22836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Arial"/>
              </a:rPr>
              <a:pPr/>
              <a:t>‹#›</a:t>
            </a:fld>
            <a:endParaRPr lang="en-US">
              <a:solidFill>
                <a:srgbClr val="FFFFFF"/>
              </a:solidFill>
              <a:latin typeface="Aria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Arial"/>
              </a:rPr>
              <a:t>IBM Cloud / DOC ID / Month XX, 2017 / © 2017 IBM Corporation</a:t>
            </a:r>
            <a:endParaRPr lang="en-US">
              <a:solidFill>
                <a:srgbClr val="FFFFFF"/>
              </a:solidFill>
              <a:latin typeface="Arial"/>
            </a:endParaRPr>
          </a:p>
        </p:txBody>
      </p:sp>
    </p:spTree>
    <p:extLst>
      <p:ext uri="{BB962C8B-B14F-4D97-AF65-F5344CB8AC3E}">
        <p14:creationId xmlns:p14="http://schemas.microsoft.com/office/powerpoint/2010/main" val="26871254"/>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22226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84494"/>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28584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29211398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13" y="1454615"/>
            <a:ext cx="5620011" cy="4608576"/>
          </a:xfrm>
        </p:spPr>
        <p:txBody>
          <a:bodyPr/>
          <a:lstStyle>
            <a:lvl1pPr marL="156463" indent="-156463">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24958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289725715"/>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Tree>
    <p:extLst>
      <p:ext uri="{BB962C8B-B14F-4D97-AF65-F5344CB8AC3E}">
        <p14:creationId xmlns:p14="http://schemas.microsoft.com/office/powerpoint/2010/main" val="226159584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3598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73393913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839" algn="dec"/>
              </a:tabLst>
              <a:defRPr sz="1500"/>
            </a:lvl1pPr>
            <a:lvl2pPr marL="230454" indent="-230454">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9" rtl="0" eaLnBrk="1" fontAlgn="auto" latinLnBrk="0" hangingPunct="1">
              <a:lnSpc>
                <a:spcPct val="100000"/>
              </a:lnSpc>
              <a:spcBef>
                <a:spcPts val="0"/>
              </a:spcBef>
              <a:spcAft>
                <a:spcPts val="0"/>
              </a:spcAft>
              <a:buClrTx/>
              <a:buSzTx/>
              <a:buFont typeface="Arial"/>
              <a:buNone/>
              <a:tabLst>
                <a:tab pos="5358629" algn="r"/>
              </a:tabLst>
              <a:defRPr/>
            </a:pPr>
            <a:r>
              <a:rPr lang="en-US" dirty="0"/>
              <a:t>Click to edit Master text styles</a:t>
            </a:r>
          </a:p>
        </p:txBody>
      </p:sp>
    </p:spTree>
    <p:extLst>
      <p:ext uri="{BB962C8B-B14F-4D97-AF65-F5344CB8AC3E}">
        <p14:creationId xmlns:p14="http://schemas.microsoft.com/office/powerpoint/2010/main" val="77564081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Arial"/>
              </a:rPr>
              <a:pPr/>
              <a:t>‹#›</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r>
              <a:rPr lang="de-DE">
                <a:solidFill>
                  <a:srgbClr val="000000"/>
                </a:solidFill>
                <a:latin typeface="Arial"/>
              </a:rPr>
              <a:t>IBM Cloud / DOC ID / Month XX, 2017 / © 2017 IBM Corporation</a:t>
            </a:r>
            <a:endParaRPr lang="en-US">
              <a:solidFill>
                <a:srgbClr val="000000"/>
              </a:solidFill>
              <a:latin typeface="Aria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297129097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3" y="-2"/>
            <a:ext cx="12192000" cy="6858003"/>
          </a:xfrm>
          <a:prstGeom prst="rect">
            <a:avLst/>
          </a:prstGeom>
        </p:spPr>
      </p:pic>
      <p:sp>
        <p:nvSpPr>
          <p:cNvPr id="7" name="Title 3"/>
          <p:cNvSpPr>
            <a:spLocks noGrp="1"/>
          </p:cNvSpPr>
          <p:nvPr>
            <p:ph type="title"/>
          </p:nvPr>
        </p:nvSpPr>
        <p:spPr>
          <a:xfrm>
            <a:off x="304801" y="271709"/>
            <a:ext cx="5486403"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9" y="71539"/>
            <a:ext cx="2133092" cy="673647"/>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1" y="6278725"/>
            <a:ext cx="695452" cy="281963"/>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solidFill>
                  <a:srgbClr val="000000"/>
                </a:solidFill>
                <a:latin typeface="IBM Plex Sans"/>
              </a:rPr>
              <a:t>Think 2019 / Cloud Security State of the Union / Feb, 2019 / © 2018 IBM Corporation</a:t>
            </a:r>
          </a:p>
        </p:txBody>
      </p:sp>
    </p:spTree>
    <p:extLst>
      <p:ext uri="{BB962C8B-B14F-4D97-AF65-F5344CB8AC3E}">
        <p14:creationId xmlns:p14="http://schemas.microsoft.com/office/powerpoint/2010/main" val="376926815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692" y="0"/>
            <a:ext cx="12193695" cy="6858000"/>
          </a:xfrm>
          <a:prstGeom prst="rect">
            <a:avLst/>
          </a:prstGeom>
        </p:spPr>
      </p:pic>
      <p:sp>
        <p:nvSpPr>
          <p:cNvPr id="7" name="Title 3"/>
          <p:cNvSpPr>
            <a:spLocks noGrp="1"/>
          </p:cNvSpPr>
          <p:nvPr>
            <p:ph type="title"/>
          </p:nvPr>
        </p:nvSpPr>
        <p:spPr>
          <a:xfrm>
            <a:off x="304801" y="271709"/>
            <a:ext cx="5486403"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9" y="71539"/>
            <a:ext cx="2133092" cy="673647"/>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1" y="6278725"/>
            <a:ext cx="695452" cy="281963"/>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solidFill>
                  <a:srgbClr val="000000"/>
                </a:solidFill>
                <a:latin typeface="IBM Plex Sans"/>
              </a:rPr>
              <a:t>Think 2019 / Cloud Security State of the Union / Feb, 2019 / © 2018 IBM Corporation</a:t>
            </a:r>
          </a:p>
        </p:txBody>
      </p:sp>
    </p:spTree>
    <p:extLst>
      <p:ext uri="{BB962C8B-B14F-4D97-AF65-F5344CB8AC3E}">
        <p14:creationId xmlns:p14="http://schemas.microsoft.com/office/powerpoint/2010/main" val="370311699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4" name="Title 3"/>
          <p:cNvSpPr>
            <a:spLocks noGrp="1"/>
          </p:cNvSpPr>
          <p:nvPr>
            <p:ph type="title"/>
          </p:nvPr>
        </p:nvSpPr>
        <p:spPr>
          <a:xfrm>
            <a:off x="304801" y="271709"/>
            <a:ext cx="5486403"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781"/>
            <a:ext cx="695452" cy="281963"/>
          </a:xfrm>
          <a:prstGeom prst="rect">
            <a:avLst/>
          </a:prstGeom>
        </p:spPr>
      </p:pic>
    </p:spTree>
    <p:extLst>
      <p:ext uri="{BB962C8B-B14F-4D97-AF65-F5344CB8AC3E}">
        <p14:creationId xmlns:p14="http://schemas.microsoft.com/office/powerpoint/2010/main" val="167534644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5" name="Title 4"/>
          <p:cNvSpPr>
            <a:spLocks noGrp="1"/>
          </p:cNvSpPr>
          <p:nvPr>
            <p:ph type="title"/>
          </p:nvPr>
        </p:nvSpPr>
        <p:spPr>
          <a:xfrm>
            <a:off x="304800" y="268240"/>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59232756"/>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9783" algn="dec"/>
              </a:tabLst>
              <a:defRPr/>
            </a:lvl1pPr>
            <a:lvl2pPr marL="230549" indent="-2305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151" rtl="0" eaLnBrk="1" fontAlgn="auto" latinLnBrk="0" hangingPunct="1">
              <a:lnSpc>
                <a:spcPct val="100000"/>
              </a:lnSpc>
              <a:spcBef>
                <a:spcPts val="0"/>
              </a:spcBef>
              <a:spcAft>
                <a:spcPts val="0"/>
              </a:spcAft>
              <a:buClrTx/>
              <a:buSzTx/>
              <a:buFont typeface="Arial"/>
              <a:buNone/>
              <a:tabLst>
                <a:tab pos="5360615"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978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151" rtl="0" eaLnBrk="1" fontAlgn="auto" latinLnBrk="0" hangingPunct="1">
              <a:lnSpc>
                <a:spcPct val="100000"/>
              </a:lnSpc>
              <a:spcBef>
                <a:spcPts val="1467"/>
              </a:spcBef>
              <a:spcAft>
                <a:spcPts val="0"/>
              </a:spcAft>
              <a:buClrTx/>
              <a:buSzTx/>
              <a:buFont typeface="Arial"/>
              <a:buNone/>
              <a:tabLst>
                <a:tab pos="5360615"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201674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1"/>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0805188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1"/>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0039702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9527659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78780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520" indent="-156520">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305667323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42"/>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73011584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117206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49"/>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6044782"/>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Content Placeholder 5"/>
          <p:cNvSpPr>
            <a:spLocks noGrp="1"/>
          </p:cNvSpPr>
          <p:nvPr>
            <p:ph sz="quarter" idx="12"/>
          </p:nvPr>
        </p:nvSpPr>
        <p:spPr>
          <a:xfrm>
            <a:off x="304800" y="1327382"/>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101872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49"/>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24653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68249"/>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90610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71970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49"/>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496003"/>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3741"/>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81726"/>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49"/>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795492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1217876"/>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49830278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137987993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222371520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2687740154"/>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2"/>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43859"/>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3"/>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304575" tIns="255852" rIns="304575" bIns="304575"/>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0989202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3"/>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575" tIns="255852" rIns="304575" bIns="304575"/>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
        <p:nvSpPr>
          <p:cNvPr id="8" name="Content Placeholder 7"/>
          <p:cNvSpPr>
            <a:spLocks noGrp="1"/>
          </p:cNvSpPr>
          <p:nvPr>
            <p:ph sz="quarter" idx="15"/>
          </p:nvPr>
        </p:nvSpPr>
        <p:spPr>
          <a:xfrm>
            <a:off x="9144000" y="0"/>
            <a:ext cx="3048000" cy="3429000"/>
          </a:xfrm>
          <a:solidFill>
            <a:schemeClr val="tx1"/>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304575" tIns="255852" rIns="304575" bIns="304575"/>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9" y="-2"/>
            <a:ext cx="6095999" cy="3429003"/>
          </a:xfrm>
          <a:solidFill>
            <a:schemeClr val="accent2"/>
          </a:solidFill>
        </p:spPr>
        <p:txBody>
          <a:bodyPr lIns="304575" tIns="268040" rIns="304575" bIns="304575"/>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9976898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9" y="3429000"/>
            <a:ext cx="3048000" cy="3429000"/>
          </a:xfrm>
          <a:solidFill>
            <a:schemeClr val="accent1"/>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304575" tIns="255852" rIns="304575" bIns="304575"/>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304575" tIns="255852" rIns="304575" bIns="304575"/>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
        <p:nvSpPr>
          <p:cNvPr id="6" name="Title 5"/>
          <p:cNvSpPr>
            <a:spLocks noGrp="1"/>
          </p:cNvSpPr>
          <p:nvPr>
            <p:ph type="title"/>
          </p:nvPr>
        </p:nvSpPr>
        <p:spPr>
          <a:xfrm>
            <a:off x="8" y="-2"/>
            <a:ext cx="12191999" cy="3429003"/>
          </a:xfrm>
          <a:solidFill>
            <a:schemeClr val="tx1"/>
          </a:solidFill>
        </p:spPr>
        <p:txBody>
          <a:bodyPr lIns="304575" tIns="207115" rIns="304575" bIns="304575"/>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5111694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itle 5"/>
          <p:cNvSpPr>
            <a:spLocks noGrp="1"/>
          </p:cNvSpPr>
          <p:nvPr>
            <p:ph type="title"/>
          </p:nvPr>
        </p:nvSpPr>
        <p:spPr>
          <a:xfrm>
            <a:off x="8" y="-1"/>
            <a:ext cx="12191999" cy="1720852"/>
          </a:xfrm>
          <a:solidFill>
            <a:schemeClr val="tx1"/>
          </a:solidFill>
        </p:spPr>
        <p:txBody>
          <a:bodyPr lIns="304575" tIns="268040" rIns="304575" bIns="304575"/>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8365960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575" tIns="207115" rIns="304575" bIns="304575"/>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Tree>
    <p:extLst>
      <p:ext uri="{BB962C8B-B14F-4D97-AF65-F5344CB8AC3E}">
        <p14:creationId xmlns:p14="http://schemas.microsoft.com/office/powerpoint/2010/main" val="2363490879"/>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
            <a:ext cx="3048000" cy="6858000"/>
          </a:xfrm>
          <a:solidFill>
            <a:schemeClr val="tx1"/>
          </a:solidFill>
        </p:spPr>
        <p:txBody>
          <a:bodyPr lIns="304575" tIns="243663" rIns="304575" bIns="304575"/>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575" tIns="255852" rIns="304575" bIns="304575"/>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575" tIns="255852" rIns="304575" bIns="304575"/>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304575" tIns="255852" rIns="304575" bIns="304575"/>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Tree>
    <p:extLst>
      <p:ext uri="{BB962C8B-B14F-4D97-AF65-F5344CB8AC3E}">
        <p14:creationId xmlns:p14="http://schemas.microsoft.com/office/powerpoint/2010/main" val="168046661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20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50"/>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42638734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26526872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13"/>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9555810"/>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175924"/>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313960133"/>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205" y="1454616"/>
            <a:ext cx="5620011" cy="4608576"/>
          </a:xfrm>
        </p:spPr>
        <p:txBody>
          <a:bodyPr/>
          <a:lstStyle>
            <a:lvl1pPr marL="156520" indent="-156520">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211985"/>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2664753560"/>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165901312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77065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9783" algn="dec"/>
              </a:tabLst>
              <a:defRPr sz="1500"/>
            </a:lvl1pPr>
            <a:lvl2pPr marL="230549" indent="-2305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151" rtl="0" eaLnBrk="1" fontAlgn="auto" latinLnBrk="0" hangingPunct="1">
              <a:lnSpc>
                <a:spcPct val="100000"/>
              </a:lnSpc>
              <a:spcBef>
                <a:spcPts val="0"/>
              </a:spcBef>
              <a:spcAft>
                <a:spcPts val="0"/>
              </a:spcAft>
              <a:buClrTx/>
              <a:buSzTx/>
              <a:buFont typeface="Arial"/>
              <a:buNone/>
              <a:tabLst>
                <a:tab pos="5360615" algn="r"/>
              </a:tabLst>
              <a:defRPr/>
            </a:pPr>
            <a:r>
              <a:rPr lang="en-US" dirty="0"/>
              <a:t>Click to edit Master text styles</a:t>
            </a:r>
          </a:p>
        </p:txBody>
      </p:sp>
    </p:spTree>
    <p:extLst>
      <p:ext uri="{BB962C8B-B14F-4D97-AF65-F5344CB8AC3E}">
        <p14:creationId xmlns:p14="http://schemas.microsoft.com/office/powerpoint/2010/main" val="3248540634"/>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245217979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326079"/>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2823086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6_TextCloudEyebrow">
    <p:spTree>
      <p:nvGrpSpPr>
        <p:cNvPr id="1" name=""/>
        <p:cNvGrpSpPr/>
        <p:nvPr/>
      </p:nvGrpSpPr>
      <p:grpSpPr>
        <a:xfrm>
          <a:off x="0" y="0"/>
          <a:ext cx="0" cy="0"/>
          <a:chOff x="0" y="0"/>
          <a:chExt cx="0" cy="0"/>
        </a:xfrm>
      </p:grpSpPr>
      <p:sp>
        <p:nvSpPr>
          <p:cNvPr id="5" name="TextBox 4"/>
          <p:cNvSpPr txBox="1"/>
          <p:nvPr userDrawn="1"/>
        </p:nvSpPr>
        <p:spPr>
          <a:xfrm>
            <a:off x="417703" y="1185355"/>
            <a:ext cx="9493959" cy="276999"/>
          </a:xfrm>
          <a:prstGeom prst="rect">
            <a:avLst/>
          </a:prstGeom>
          <a:noFill/>
        </p:spPr>
        <p:txBody>
          <a:bodyPr wrap="square" lIns="91316" tIns="45670" rIns="91316" bIns="45670" rtlCol="0">
            <a:spAutoFit/>
          </a:bodyPr>
          <a:lstStyle/>
          <a:p>
            <a:pPr defTabSz="913133"/>
            <a:r>
              <a:rPr lang="en-US" sz="1200" spc="-31" dirty="0">
                <a:solidFill>
                  <a:srgbClr val="FFFFFF"/>
                </a:solidFill>
                <a:latin typeface="Arial"/>
                <a:ea typeface=""/>
                <a:cs typeface="Arial"/>
              </a:rPr>
              <a:t>text</a:t>
            </a:r>
          </a:p>
        </p:txBody>
      </p:sp>
      <p:sp>
        <p:nvSpPr>
          <p:cNvPr id="7" name="Text Placeholder 6"/>
          <p:cNvSpPr>
            <a:spLocks noGrp="1"/>
          </p:cNvSpPr>
          <p:nvPr>
            <p:ph type="body" sz="quarter" idx="10"/>
          </p:nvPr>
        </p:nvSpPr>
        <p:spPr>
          <a:xfrm>
            <a:off x="334596" y="1197005"/>
            <a:ext cx="10487376" cy="2183675"/>
          </a:xfrm>
        </p:spPr>
        <p:txBody>
          <a:bodyPr wrap="square">
            <a:spAutoFit/>
          </a:bodyPr>
          <a:lstStyle>
            <a:lvl1pPr marL="228292" indent="-228292">
              <a:buFont typeface=".AppleSystemUIFont" charset="-120"/>
              <a:buChar char="-"/>
              <a:defRPr sz="2400"/>
            </a:lvl1pPr>
            <a:lvl2pPr>
              <a:defRPr sz="2000"/>
            </a:lvl2pPr>
            <a:lvl3pPr marL="1141438" indent="-228292">
              <a:buFont typeface=".AppleSystemUIFont" charset="-120"/>
              <a:buChar char="-"/>
              <a:defRPr sz="1900"/>
            </a:lvl3pPr>
            <a:lvl4pPr>
              <a:defRPr sz="1600"/>
            </a:lvl4pPr>
            <a:lvl5pPr marL="2054543" indent="-228292">
              <a:buFont typeface=".AppleSystemUIFont" charset="-12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5"/>
          <p:cNvSpPr>
            <a:spLocks noGrp="1"/>
          </p:cNvSpPr>
          <p:nvPr>
            <p:ph type="body" sz="quarter" idx="11" hasCustomPrompt="1"/>
          </p:nvPr>
        </p:nvSpPr>
        <p:spPr>
          <a:xfrm>
            <a:off x="270056" y="387937"/>
            <a:ext cx="10551949" cy="618691"/>
          </a:xfrm>
        </p:spPr>
        <p:txBody>
          <a:bodyPr>
            <a:noAutofit/>
          </a:bodyPr>
          <a:lstStyle>
            <a:lvl1pPr marL="0" indent="0" fontAlgn="t">
              <a:buFontTx/>
              <a:buNone/>
              <a:defRPr sz="3100" baseline="0">
                <a:solidFill>
                  <a:srgbClr val="5498E4"/>
                </a:solidFill>
                <a:latin typeface="Arial" charset="0"/>
              </a:defRPr>
            </a:lvl1pPr>
          </a:lstStyle>
          <a:p>
            <a:r>
              <a:rPr lang="en-US" dirty="0"/>
              <a:t>One line headline goes here</a:t>
            </a:r>
          </a:p>
        </p:txBody>
      </p:sp>
      <p:sp>
        <p:nvSpPr>
          <p:cNvPr id="15" name="Slide Number Placeholder 3"/>
          <p:cNvSpPr>
            <a:spLocks noGrp="1"/>
          </p:cNvSpPr>
          <p:nvPr>
            <p:ph type="sldNum" sz="quarter" idx="4"/>
          </p:nvPr>
        </p:nvSpPr>
        <p:spPr>
          <a:xfrm>
            <a:off x="389125" y="6471663"/>
            <a:ext cx="580665" cy="249812"/>
          </a:xfrm>
          <a:prstGeom prst="rect">
            <a:avLst/>
          </a:prstGeom>
        </p:spPr>
        <p:txBody>
          <a:bodyPr vert="horz" lIns="91316" tIns="45670" rIns="91316" bIns="45670" rtlCol="0" anchor="ctr"/>
          <a:lstStyle>
            <a:lvl1pPr algn="l">
              <a:defRPr sz="1200" baseline="0">
                <a:solidFill>
                  <a:srgbClr val="655A5B"/>
                </a:solidFill>
              </a:defRPr>
            </a:lvl1pPr>
          </a:lstStyle>
          <a:p>
            <a:fld id="{64A8A213-8E92-D94A-82D7-8578C89CAF17}"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14463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8" descr="IBM_logo_blu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039635"/>
            <a:ext cx="812800" cy="329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4" name="Rectangle 2"/>
          <p:cNvSpPr>
            <a:spLocks noGrp="1" noChangeArrowheads="1"/>
          </p:cNvSpPr>
          <p:nvPr>
            <p:ph type="ctrTitle"/>
          </p:nvPr>
        </p:nvSpPr>
        <p:spPr>
          <a:xfrm>
            <a:off x="609600" y="2129523"/>
            <a:ext cx="6705600" cy="1471839"/>
          </a:xfrm>
        </p:spPr>
        <p:txBody>
          <a:bodyPr anchor="b"/>
          <a:lstStyle>
            <a:lvl1pPr>
              <a:lnSpc>
                <a:spcPct val="90000"/>
              </a:lnSpc>
              <a:defRPr sz="5300"/>
            </a:lvl1pPr>
          </a:lstStyle>
          <a:p>
            <a:pPr lvl="0"/>
            <a:r>
              <a:rPr lang="en-US" noProof="0"/>
              <a:t>Click to edit Master title style</a:t>
            </a:r>
          </a:p>
        </p:txBody>
      </p:sp>
      <p:sp>
        <p:nvSpPr>
          <p:cNvPr id="18435" name="Rectangle 3"/>
          <p:cNvSpPr>
            <a:spLocks noGrp="1" noChangeArrowheads="1"/>
          </p:cNvSpPr>
          <p:nvPr>
            <p:ph type="subTitle" idx="1"/>
          </p:nvPr>
        </p:nvSpPr>
        <p:spPr>
          <a:xfrm>
            <a:off x="609600" y="3886837"/>
            <a:ext cx="6705600" cy="1750979"/>
          </a:xfrm>
        </p:spPr>
        <p:txBody>
          <a:bodyPr/>
          <a:lstStyle>
            <a:lvl1pPr marL="0" indent="0">
              <a:buFontTx/>
              <a:buNone/>
              <a:defRPr sz="2400" b="1">
                <a:solidFill>
                  <a:srgbClr val="00B2F2"/>
                </a:solidFill>
              </a:defRPr>
            </a:lvl1pPr>
          </a:lstStyle>
          <a:p>
            <a:pPr lvl="0"/>
            <a:r>
              <a:rPr lang="en-US" noProof="0"/>
              <a:t>Click to edit Master subtitle style</a:t>
            </a:r>
          </a:p>
        </p:txBody>
      </p:sp>
    </p:spTree>
    <p:extLst>
      <p:ext uri="{BB962C8B-B14F-4D97-AF65-F5344CB8AC3E}">
        <p14:creationId xmlns:p14="http://schemas.microsoft.com/office/powerpoint/2010/main" val="309202914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08262B4E-6BCB-BA4C-B5FF-017C0A6CF6E6}"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2655586066"/>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52"/>
            <a:ext cx="10363200" cy="1361872"/>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7725"/>
            <a:ext cx="10363200" cy="1499328"/>
          </a:xfrm>
        </p:spPr>
        <p:txBody>
          <a:bodyPr anchor="b"/>
          <a:lstStyle>
            <a:lvl1pPr marL="0" indent="0">
              <a:buNone/>
              <a:defRPr sz="2700"/>
            </a:lvl1pPr>
            <a:lvl2pPr marL="607411" indent="0">
              <a:buNone/>
              <a:defRPr sz="2400"/>
            </a:lvl2pPr>
            <a:lvl3pPr marL="1214884" indent="0">
              <a:buNone/>
              <a:defRPr sz="2300"/>
            </a:lvl3pPr>
            <a:lvl4pPr marL="1822332" indent="0">
              <a:buNone/>
              <a:defRPr sz="1900"/>
            </a:lvl4pPr>
            <a:lvl5pPr marL="2429770" indent="0">
              <a:buNone/>
              <a:defRPr sz="1900"/>
            </a:lvl5pPr>
            <a:lvl6pPr marL="3037212" indent="0">
              <a:buNone/>
              <a:defRPr sz="1900"/>
            </a:lvl6pPr>
            <a:lvl7pPr marL="3644658" indent="0">
              <a:buNone/>
              <a:defRPr sz="1900"/>
            </a:lvl7pPr>
            <a:lvl8pPr marL="4252116" indent="0">
              <a:buNone/>
              <a:defRPr sz="1900"/>
            </a:lvl8pPr>
            <a:lvl9pPr marL="4859525" indent="0">
              <a:buNone/>
              <a:defRPr sz="19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9FBB2DE3-E0AE-1E40-9EB0-B57664790683}"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4291309458"/>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86167"/>
            <a:ext cx="2489200" cy="38403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02000" y="2286167"/>
            <a:ext cx="2489200" cy="38403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712605C8-40FC-DF43-B574-EC37014E78C7}"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4110327230"/>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932"/>
            <a:ext cx="10972800" cy="114194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15" y="1535289"/>
            <a:ext cx="5386919" cy="638643"/>
          </a:xfrm>
        </p:spPr>
        <p:txBody>
          <a:bodyPr anchor="b"/>
          <a:lstStyle>
            <a:lvl1pPr marL="0" indent="0">
              <a:buNone/>
              <a:defRPr sz="3200" b="1"/>
            </a:lvl1pPr>
            <a:lvl2pPr marL="607411" indent="0">
              <a:buNone/>
              <a:defRPr sz="2700" b="1"/>
            </a:lvl2pPr>
            <a:lvl3pPr marL="1214884" indent="0">
              <a:buNone/>
              <a:defRPr sz="2400" b="1"/>
            </a:lvl3pPr>
            <a:lvl4pPr marL="1822332" indent="0">
              <a:buNone/>
              <a:defRPr sz="2300" b="1"/>
            </a:lvl4pPr>
            <a:lvl5pPr marL="2429770" indent="0">
              <a:buNone/>
              <a:defRPr sz="2300" b="1"/>
            </a:lvl5pPr>
            <a:lvl6pPr marL="3037212" indent="0">
              <a:buNone/>
              <a:defRPr sz="2300" b="1"/>
            </a:lvl6pPr>
            <a:lvl7pPr marL="3644658" indent="0">
              <a:buNone/>
              <a:defRPr sz="2300" b="1"/>
            </a:lvl7pPr>
            <a:lvl8pPr marL="4252116" indent="0">
              <a:buNone/>
              <a:defRPr sz="2300" b="1"/>
            </a:lvl8pPr>
            <a:lvl9pPr marL="4859525" indent="0">
              <a:buNone/>
              <a:defRPr sz="2300" b="1"/>
            </a:lvl9pPr>
          </a:lstStyle>
          <a:p>
            <a:pPr lvl="0"/>
            <a:r>
              <a:rPr lang="en-US"/>
              <a:t>Click to edit Master text styles</a:t>
            </a:r>
          </a:p>
        </p:txBody>
      </p:sp>
      <p:sp>
        <p:nvSpPr>
          <p:cNvPr id="4" name="Content Placeholder 3"/>
          <p:cNvSpPr>
            <a:spLocks noGrp="1"/>
          </p:cNvSpPr>
          <p:nvPr>
            <p:ph sz="half" idx="2"/>
          </p:nvPr>
        </p:nvSpPr>
        <p:spPr>
          <a:xfrm>
            <a:off x="609615" y="2174068"/>
            <a:ext cx="5386919" cy="3952391"/>
          </a:xfrm>
        </p:spPr>
        <p:txBody>
          <a:bodyPr/>
          <a:lstStyle>
            <a:lvl1pPr>
              <a:defRPr sz="3200"/>
            </a:lvl1pPr>
            <a:lvl2pPr>
              <a:defRPr sz="27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6" y="1535289"/>
            <a:ext cx="5389033" cy="638643"/>
          </a:xfrm>
        </p:spPr>
        <p:txBody>
          <a:bodyPr anchor="b"/>
          <a:lstStyle>
            <a:lvl1pPr marL="0" indent="0">
              <a:buNone/>
              <a:defRPr sz="3200" b="1"/>
            </a:lvl1pPr>
            <a:lvl2pPr marL="607411" indent="0">
              <a:buNone/>
              <a:defRPr sz="2700" b="1"/>
            </a:lvl2pPr>
            <a:lvl3pPr marL="1214884" indent="0">
              <a:buNone/>
              <a:defRPr sz="2400" b="1"/>
            </a:lvl3pPr>
            <a:lvl4pPr marL="1822332" indent="0">
              <a:buNone/>
              <a:defRPr sz="2300" b="1"/>
            </a:lvl4pPr>
            <a:lvl5pPr marL="2429770" indent="0">
              <a:buNone/>
              <a:defRPr sz="2300" b="1"/>
            </a:lvl5pPr>
            <a:lvl6pPr marL="3037212" indent="0">
              <a:buNone/>
              <a:defRPr sz="2300" b="1"/>
            </a:lvl6pPr>
            <a:lvl7pPr marL="3644658" indent="0">
              <a:buNone/>
              <a:defRPr sz="2300" b="1"/>
            </a:lvl7pPr>
            <a:lvl8pPr marL="4252116" indent="0">
              <a:buNone/>
              <a:defRPr sz="2300" b="1"/>
            </a:lvl8pPr>
            <a:lvl9pPr marL="4859525"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193386" y="2174068"/>
            <a:ext cx="5389033" cy="3952391"/>
          </a:xfrm>
        </p:spPr>
        <p:txBody>
          <a:bodyPr/>
          <a:lstStyle>
            <a:lvl1pPr>
              <a:defRPr sz="3200"/>
            </a:lvl1pPr>
            <a:lvl2pPr>
              <a:defRPr sz="27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42019757-725C-7B4A-B50C-7414A56A8448}"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26169656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B8B98973-C1FC-914A-BE79-1FB22C8F6BD2}"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13150295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2702489677"/>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07" y="272962"/>
            <a:ext cx="4011084" cy="1163089"/>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2826"/>
            <a:ext cx="6815667" cy="58535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707" y="1435912"/>
            <a:ext cx="4011084" cy="4690424"/>
          </a:xfrm>
        </p:spPr>
        <p:txBody>
          <a:bodyPr/>
          <a:lstStyle>
            <a:lvl1pPr marL="0" indent="0">
              <a:buNone/>
              <a:defRPr sz="1900"/>
            </a:lvl1pPr>
            <a:lvl2pPr marL="607411" indent="0">
              <a:buNone/>
              <a:defRPr sz="1600"/>
            </a:lvl2pPr>
            <a:lvl3pPr marL="1214884" indent="0">
              <a:buNone/>
              <a:defRPr sz="1300"/>
            </a:lvl3pPr>
            <a:lvl4pPr marL="1822332" indent="0">
              <a:buNone/>
              <a:defRPr sz="1200"/>
            </a:lvl4pPr>
            <a:lvl5pPr marL="2429770" indent="0">
              <a:buNone/>
              <a:defRPr sz="1200"/>
            </a:lvl5pPr>
            <a:lvl6pPr marL="3037212" indent="0">
              <a:buNone/>
              <a:defRPr sz="1200"/>
            </a:lvl6pPr>
            <a:lvl7pPr marL="3644658" indent="0">
              <a:buNone/>
              <a:defRPr sz="1200"/>
            </a:lvl7pPr>
            <a:lvl8pPr marL="4252116" indent="0">
              <a:buNone/>
              <a:defRPr sz="1200"/>
            </a:lvl8pPr>
            <a:lvl9pPr marL="4859525" indent="0">
              <a:buNone/>
              <a:defRPr sz="12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61D54E14-510E-A642-B21E-D5D658E9433D}"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432184550"/>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397"/>
            <a:ext cx="7315200" cy="566743"/>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9" y="613287"/>
            <a:ext cx="7315200" cy="4115224"/>
          </a:xfrm>
        </p:spPr>
        <p:txBody>
          <a:bodyPr/>
          <a:lstStyle>
            <a:lvl1pPr marL="0" indent="0">
              <a:buNone/>
              <a:defRPr sz="4300"/>
            </a:lvl1pPr>
            <a:lvl2pPr marL="607411" indent="0">
              <a:buNone/>
              <a:defRPr sz="3700"/>
            </a:lvl2pPr>
            <a:lvl3pPr marL="1214884" indent="0">
              <a:buNone/>
              <a:defRPr sz="3200"/>
            </a:lvl3pPr>
            <a:lvl4pPr marL="1822332" indent="0">
              <a:buNone/>
              <a:defRPr sz="2700"/>
            </a:lvl4pPr>
            <a:lvl5pPr marL="2429770" indent="0">
              <a:buNone/>
              <a:defRPr sz="2700"/>
            </a:lvl5pPr>
            <a:lvl6pPr marL="3037212" indent="0">
              <a:buNone/>
              <a:defRPr sz="2700"/>
            </a:lvl6pPr>
            <a:lvl7pPr marL="3644658" indent="0">
              <a:buNone/>
              <a:defRPr sz="2700"/>
            </a:lvl7pPr>
            <a:lvl8pPr marL="4252116" indent="0">
              <a:buNone/>
              <a:defRPr sz="2700"/>
            </a:lvl8pPr>
            <a:lvl9pPr marL="4859525" indent="0">
              <a:buNone/>
              <a:defRPr sz="27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9" y="5367132"/>
            <a:ext cx="7315200" cy="805704"/>
          </a:xfrm>
        </p:spPr>
        <p:txBody>
          <a:bodyPr/>
          <a:lstStyle>
            <a:lvl1pPr marL="0" indent="0">
              <a:buNone/>
              <a:defRPr sz="1900"/>
            </a:lvl1pPr>
            <a:lvl2pPr marL="607411" indent="0">
              <a:buNone/>
              <a:defRPr sz="1600"/>
            </a:lvl2pPr>
            <a:lvl3pPr marL="1214884" indent="0">
              <a:buNone/>
              <a:defRPr sz="1300"/>
            </a:lvl3pPr>
            <a:lvl4pPr marL="1822332" indent="0">
              <a:buNone/>
              <a:defRPr sz="1200"/>
            </a:lvl4pPr>
            <a:lvl5pPr marL="2429770" indent="0">
              <a:buNone/>
              <a:defRPr sz="1200"/>
            </a:lvl5pPr>
            <a:lvl6pPr marL="3037212" indent="0">
              <a:buNone/>
              <a:defRPr sz="1200"/>
            </a:lvl6pPr>
            <a:lvl7pPr marL="3644658" indent="0">
              <a:buNone/>
              <a:defRPr sz="1200"/>
            </a:lvl7pPr>
            <a:lvl8pPr marL="4252116" indent="0">
              <a:buNone/>
              <a:defRPr sz="1200"/>
            </a:lvl8pPr>
            <a:lvl9pPr marL="4859525" indent="0">
              <a:buNone/>
              <a:defRPr sz="12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B46116D3-7CD2-9641-BE49-1C307BBE2A46}"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1166842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130096032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4AB82973-9BAA-274A-A579-14789A6EF0AB}"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3341654619"/>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21406"/>
            <a:ext cx="2743200" cy="51049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021406"/>
            <a:ext cx="8026400" cy="51049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78B8D65A-282C-884A-BC1D-9EA74FB6276A}"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4059554532"/>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021472"/>
            <a:ext cx="10972800" cy="427171"/>
          </a:xfrm>
        </p:spPr>
        <p:txBody>
          <a:bodyPr/>
          <a:lstStyle/>
          <a:p>
            <a:r>
              <a:rPr lang="en-US"/>
              <a:t>Click to edit Master title style</a:t>
            </a:r>
          </a:p>
        </p:txBody>
      </p:sp>
      <p:sp>
        <p:nvSpPr>
          <p:cNvPr id="3" name="Text Placeholder 2"/>
          <p:cNvSpPr>
            <a:spLocks noGrp="1"/>
          </p:cNvSpPr>
          <p:nvPr>
            <p:ph type="body" sz="half" idx="1"/>
          </p:nvPr>
        </p:nvSpPr>
        <p:spPr>
          <a:xfrm>
            <a:off x="609600" y="2286167"/>
            <a:ext cx="2489200" cy="384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3302000" y="2286167"/>
            <a:ext cx="2489200" cy="3840311"/>
          </a:xfrm>
        </p:spPr>
        <p:txBody>
          <a:bodyPr/>
          <a:lstStyle/>
          <a:p>
            <a:pPr lvl="0"/>
            <a:r>
              <a:rPr lang="en-US" noProof="0"/>
              <a:t>Click icon to add chart</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atin typeface="Arial"/>
                <a:ea typeface="ＭＳ Ｐゴシック"/>
              </a:rPr>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C6D40D98-B898-1F47-A99B-0D30B9740DA7}" type="slidenum">
              <a:rPr lang="en-US">
                <a:latin typeface="Arial"/>
                <a:ea typeface="ＭＳ Ｐゴシック"/>
              </a:rPr>
              <a:pPr>
                <a:defRPr/>
              </a:pPr>
              <a:t>‹#›</a:t>
            </a:fld>
            <a:endParaRPr lang="en-US">
              <a:latin typeface="Arial"/>
              <a:ea typeface="ＭＳ Ｐゴシック"/>
            </a:endParaRPr>
          </a:p>
        </p:txBody>
      </p:sp>
    </p:spTree>
    <p:extLst>
      <p:ext uri="{BB962C8B-B14F-4D97-AF65-F5344CB8AC3E}">
        <p14:creationId xmlns:p14="http://schemas.microsoft.com/office/powerpoint/2010/main" val="28230603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122" y="1592"/>
          <a:ext cx="2116" cy="1587"/>
        </p:xfrm>
        <a:graphic>
          <a:graphicData uri="http://schemas.openxmlformats.org/presentationml/2006/ole">
            <mc:AlternateContent xmlns:mc="http://schemas.openxmlformats.org/markup-compatibility/2006">
              <mc:Choice xmlns:v="urn:schemas-microsoft-com:vml" Requires="v">
                <p:oleObj spid="_x0000_s1040"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2122" y="1592"/>
                        <a:ext cx="2116"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dirty="0"/>
              <a:t>Agenda</a:t>
            </a:r>
          </a:p>
        </p:txBody>
      </p:sp>
      <p:sp>
        <p:nvSpPr>
          <p:cNvPr id="13" name="Text Placeholder 12"/>
          <p:cNvSpPr>
            <a:spLocks noGrp="1"/>
          </p:cNvSpPr>
          <p:nvPr>
            <p:ph type="body" sz="quarter" idx="12"/>
          </p:nvPr>
        </p:nvSpPr>
        <p:spPr>
          <a:xfrm>
            <a:off x="404283" y="1094364"/>
            <a:ext cx="11594592" cy="4700016"/>
          </a:xfrm>
        </p:spPr>
        <p:txBody>
          <a:bodyPr/>
          <a:lstStyle>
            <a:lvl1pPr>
              <a:lnSpc>
                <a:spcPct val="200000"/>
              </a:lnSpc>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992007"/>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prstClr val="black">
                    <a:tint val="75000"/>
                  </a:prstClr>
                </a:solidFill>
                <a:latin typeface="Arial"/>
                <a:ea typeface="ＭＳ Ｐゴシック"/>
              </a:rPr>
              <a:t>IBM Cloud Analyst Summit November 2017 © 2017 IBM Corporation</a:t>
            </a:r>
            <a:endParaRPr lang="en-US" dirty="0">
              <a:solidFill>
                <a:prstClr val="black">
                  <a:tint val="75000"/>
                </a:prstClr>
              </a:solidFill>
              <a:latin typeface="Arial"/>
              <a:ea typeface="ＭＳ Ｐゴシック"/>
            </a:endParaRPr>
          </a:p>
        </p:txBody>
      </p:sp>
      <p:sp>
        <p:nvSpPr>
          <p:cNvPr id="4" name="Slide Number Placeholder 3"/>
          <p:cNvSpPr>
            <a:spLocks noGrp="1"/>
          </p:cNvSpPr>
          <p:nvPr>
            <p:ph type="sldNum" sz="quarter" idx="11"/>
          </p:nvPr>
        </p:nvSpPr>
        <p:spPr/>
        <p:txBody>
          <a:bodyPr/>
          <a:lstStyle/>
          <a:p>
            <a:fld id="{E8359583-1EED-4922-A418-1E47EE6B1019}" type="slidenum">
              <a:rPr lang="en-US">
                <a:solidFill>
                  <a:prstClr val="black">
                    <a:tint val="75000"/>
                  </a:prstClr>
                </a:solidFill>
                <a:latin typeface="Arial"/>
                <a:ea typeface="ＭＳ Ｐゴシック"/>
              </a:rPr>
              <a:pPr/>
              <a:t>‹#›</a:t>
            </a:fld>
            <a:endParaRPr lang="en-US" dirty="0">
              <a:solidFill>
                <a:prstClr val="black">
                  <a:tint val="75000"/>
                </a:prstClr>
              </a:solidFill>
              <a:latin typeface="Arial"/>
              <a:ea typeface="ＭＳ Ｐゴシック"/>
            </a:endParaRPr>
          </a:p>
        </p:txBody>
      </p:sp>
      <p:sp>
        <p:nvSpPr>
          <p:cNvPr id="6" name="Text Placeholder 5"/>
          <p:cNvSpPr>
            <a:spLocks noGrp="1"/>
          </p:cNvSpPr>
          <p:nvPr>
            <p:ph type="body" sz="quarter" idx="12"/>
          </p:nvPr>
        </p:nvSpPr>
        <p:spPr>
          <a:xfrm>
            <a:off x="427471" y="1236928"/>
            <a:ext cx="10972271" cy="2924968"/>
          </a:xfrm>
          <a:prstGeom prst="rect">
            <a:avLst/>
          </a:prstGeom>
        </p:spPr>
        <p:txBody>
          <a:bodyPr lIns="75993" tIns="38002" rIns="75993" bIns="38002"/>
          <a:lstStyle>
            <a:lvl1pPr marL="220328" indent="-220328">
              <a:defRPr sz="2000"/>
            </a:lvl1pPr>
            <a:lvl2pPr marL="530363" indent="-302124">
              <a:defRPr sz="2000"/>
            </a:lvl2pPr>
            <a:lvl3pPr marL="808730" indent="-245385">
              <a:defRPr sz="2000"/>
            </a:lvl3pPr>
            <a:lvl4pPr marL="1168903" indent="-302124">
              <a:defRPr sz="2000"/>
            </a:lvl4pPr>
            <a:lvl5pPr marL="1504022" indent="-311355">
              <a:tabLst>
                <a:tab pos="1568651" algn="l"/>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914323"/>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3" y="-2"/>
            <a:ext cx="12192000" cy="6858003"/>
          </a:xfrm>
          <a:prstGeom prst="rect">
            <a:avLst/>
          </a:prstGeom>
        </p:spPr>
      </p:pic>
      <p:sp>
        <p:nvSpPr>
          <p:cNvPr id="7" name="Title 3"/>
          <p:cNvSpPr>
            <a:spLocks noGrp="1"/>
          </p:cNvSpPr>
          <p:nvPr>
            <p:ph type="title"/>
          </p:nvPr>
        </p:nvSpPr>
        <p:spPr>
          <a:xfrm>
            <a:off x="304801" y="271709"/>
            <a:ext cx="5486403"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9" y="71539"/>
            <a:ext cx="2133092" cy="673647"/>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1" y="6278725"/>
            <a:ext cx="695452" cy="281963"/>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solidFill>
                  <a:srgbClr val="000000"/>
                </a:solidFill>
                <a:latin typeface="IBM Plex Sans"/>
              </a:rPr>
              <a:t>Think 2019 / Cloud Security State of the Union / Feb, 2019 / © 2018 IBM Corporation</a:t>
            </a:r>
          </a:p>
        </p:txBody>
      </p:sp>
    </p:spTree>
    <p:extLst>
      <p:ext uri="{BB962C8B-B14F-4D97-AF65-F5344CB8AC3E}">
        <p14:creationId xmlns:p14="http://schemas.microsoft.com/office/powerpoint/2010/main" val="987770882"/>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692" y="0"/>
            <a:ext cx="12193695" cy="6858000"/>
          </a:xfrm>
          <a:prstGeom prst="rect">
            <a:avLst/>
          </a:prstGeom>
        </p:spPr>
      </p:pic>
      <p:sp>
        <p:nvSpPr>
          <p:cNvPr id="7" name="Title 3"/>
          <p:cNvSpPr>
            <a:spLocks noGrp="1"/>
          </p:cNvSpPr>
          <p:nvPr>
            <p:ph type="title"/>
          </p:nvPr>
        </p:nvSpPr>
        <p:spPr>
          <a:xfrm>
            <a:off x="304801" y="271709"/>
            <a:ext cx="5486403"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9" y="71539"/>
            <a:ext cx="2133092" cy="673647"/>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51" y="6278725"/>
            <a:ext cx="695452" cy="281963"/>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solidFill>
                  <a:srgbClr val="000000"/>
                </a:solidFill>
                <a:latin typeface="IBM Plex Sans"/>
              </a:rPr>
              <a:t>Think 2019 / Cloud Security State of the Union / Feb, 2019 / © 2018 IBM Corporation</a:t>
            </a:r>
          </a:p>
        </p:txBody>
      </p:sp>
    </p:spTree>
    <p:extLst>
      <p:ext uri="{BB962C8B-B14F-4D97-AF65-F5344CB8AC3E}">
        <p14:creationId xmlns:p14="http://schemas.microsoft.com/office/powerpoint/2010/main" val="5096769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4" name="Title 3"/>
          <p:cNvSpPr>
            <a:spLocks noGrp="1"/>
          </p:cNvSpPr>
          <p:nvPr>
            <p:ph type="title"/>
          </p:nvPr>
        </p:nvSpPr>
        <p:spPr>
          <a:xfrm>
            <a:off x="304801" y="271709"/>
            <a:ext cx="5486403"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781"/>
            <a:ext cx="695452" cy="281963"/>
          </a:xfrm>
          <a:prstGeom prst="rect">
            <a:avLst/>
          </a:prstGeom>
        </p:spPr>
      </p:pic>
    </p:spTree>
    <p:extLst>
      <p:ext uri="{BB962C8B-B14F-4D97-AF65-F5344CB8AC3E}">
        <p14:creationId xmlns:p14="http://schemas.microsoft.com/office/powerpoint/2010/main" val="425212937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5" name="Title 4"/>
          <p:cNvSpPr>
            <a:spLocks noGrp="1"/>
          </p:cNvSpPr>
          <p:nvPr>
            <p:ph type="title"/>
          </p:nvPr>
        </p:nvSpPr>
        <p:spPr>
          <a:xfrm>
            <a:off x="304800" y="268228"/>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85407176"/>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52091" algn="dec"/>
              </a:tabLst>
              <a:defRPr/>
            </a:lvl1pPr>
            <a:lvl2pPr marL="230656" indent="-23065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23" rtl="0" eaLnBrk="1" fontAlgn="auto" latinLnBrk="0" hangingPunct="1">
              <a:lnSpc>
                <a:spcPct val="100000"/>
              </a:lnSpc>
              <a:spcBef>
                <a:spcPts val="0"/>
              </a:spcBef>
              <a:spcAft>
                <a:spcPts val="0"/>
              </a:spcAft>
              <a:buClrTx/>
              <a:buSzTx/>
              <a:buFont typeface="Arial"/>
              <a:buNone/>
              <a:tabLst>
                <a:tab pos="536297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5209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23" rtl="0" eaLnBrk="1" fontAlgn="auto" latinLnBrk="0" hangingPunct="1">
              <a:lnSpc>
                <a:spcPct val="100000"/>
              </a:lnSpc>
              <a:spcBef>
                <a:spcPts val="1467"/>
              </a:spcBef>
              <a:spcAft>
                <a:spcPts val="0"/>
              </a:spcAft>
              <a:buClrTx/>
              <a:buSzTx/>
              <a:buFont typeface="Arial"/>
              <a:buNone/>
              <a:tabLst>
                <a:tab pos="536297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7876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56055"/>
            <a:ext cx="5486400" cy="400049"/>
          </a:xfrm>
        </p:spPr>
        <p:txBody>
          <a:bodyPr/>
          <a:lstStyle>
            <a:lvl1pPr>
              <a:defRPr sz="2300"/>
            </a:lvl1pPr>
          </a:lstStyle>
          <a:p>
            <a:pPr lvl="0"/>
            <a:r>
              <a:rPr lang="en-US"/>
              <a:t>Click to 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3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51128627"/>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0"/>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4529072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0"/>
            <a:ext cx="5486400" cy="1338409"/>
          </a:xfrm>
        </p:spPr>
        <p:txBody>
          <a:bodyPr/>
          <a:lstStyle>
            <a:lvl1pPr>
              <a:defRPr sz="23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55103826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5345906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588" indent="-156588">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2632230643"/>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32"/>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61857417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215602"/>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737949"/>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Content Placeholder 5"/>
          <p:cNvSpPr>
            <a:spLocks noGrp="1"/>
          </p:cNvSpPr>
          <p:nvPr>
            <p:ph sz="quarter" idx="12"/>
          </p:nvPr>
        </p:nvSpPr>
        <p:spPr>
          <a:xfrm>
            <a:off x="304800" y="1327367"/>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691666"/>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71"/>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35"/>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1"/>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1"/>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1"/>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72523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68235"/>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553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6" name="Title 5"/>
          <p:cNvSpPr>
            <a:spLocks noGrp="1"/>
          </p:cNvSpPr>
          <p:nvPr>
            <p:ph type="title"/>
          </p:nvPr>
        </p:nvSpPr>
        <p:spPr>
          <a:xfrm>
            <a:off x="31" y="-1"/>
            <a:ext cx="6095999" cy="3429001"/>
          </a:xfrm>
          <a:solidFill>
            <a:schemeClr val="accent2"/>
          </a:solidFill>
        </p:spPr>
        <p:txBody>
          <a:bodyPr lIns="228368" tIns="200966" rIns="228368" bIns="22836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0411281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197416"/>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5218419"/>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145"/>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81726"/>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3445683800"/>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2471498181"/>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1021195152"/>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187367664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2"/>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43854"/>
            <a:ext cx="5486400" cy="400049"/>
          </a:xfrm>
        </p:spPr>
        <p:txBody>
          <a:bodyPr/>
          <a:lstStyle>
            <a:lvl1pPr>
              <a:defRPr sz="2300"/>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3"/>
          </a:xfrm>
        </p:spPr>
        <p:txBody>
          <a:bodyPr/>
          <a:lstStyle>
            <a:lvl1pPr>
              <a:defRPr sz="23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304712" tIns="255962" rIns="304712" bIns="304712"/>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73236706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3"/>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12" tIns="255962" rIns="304712" bIns="30471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
        <p:nvSpPr>
          <p:cNvPr id="8" name="Content Placeholder 7"/>
          <p:cNvSpPr>
            <a:spLocks noGrp="1"/>
          </p:cNvSpPr>
          <p:nvPr>
            <p:ph sz="quarter" idx="15"/>
          </p:nvPr>
        </p:nvSpPr>
        <p:spPr>
          <a:xfrm>
            <a:off x="9144000" y="0"/>
            <a:ext cx="3048000" cy="3429000"/>
          </a:xfrm>
          <a:solidFill>
            <a:schemeClr val="tx1"/>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304712" tIns="255962" rIns="304712" bIns="304712"/>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9" y="-2"/>
            <a:ext cx="6095999" cy="3429003"/>
          </a:xfrm>
          <a:solidFill>
            <a:schemeClr val="accent2"/>
          </a:solidFill>
        </p:spPr>
        <p:txBody>
          <a:bodyPr lIns="304712" tIns="268149" rIns="304712" bIns="30471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68367859"/>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9" y="3429000"/>
            <a:ext cx="3048000" cy="3429000"/>
          </a:xfrm>
          <a:solidFill>
            <a:schemeClr val="accent1"/>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304712" tIns="255962" rIns="304712" bIns="30471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304712" tIns="255962" rIns="304712" bIns="30471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
        <p:nvSpPr>
          <p:cNvPr id="6" name="Title 5"/>
          <p:cNvSpPr>
            <a:spLocks noGrp="1"/>
          </p:cNvSpPr>
          <p:nvPr>
            <p:ph type="title"/>
          </p:nvPr>
        </p:nvSpPr>
        <p:spPr>
          <a:xfrm>
            <a:off x="8" y="-2"/>
            <a:ext cx="12191999" cy="3429003"/>
          </a:xfrm>
          <a:solidFill>
            <a:schemeClr val="tx1"/>
          </a:solidFill>
        </p:spPr>
        <p:txBody>
          <a:bodyPr lIns="304712" tIns="207205" rIns="304712" bIns="304712"/>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51294112"/>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itle 5"/>
          <p:cNvSpPr>
            <a:spLocks noGrp="1"/>
          </p:cNvSpPr>
          <p:nvPr>
            <p:ph type="title"/>
          </p:nvPr>
        </p:nvSpPr>
        <p:spPr>
          <a:xfrm>
            <a:off x="8" y="-1"/>
            <a:ext cx="12191999" cy="1720852"/>
          </a:xfrm>
          <a:solidFill>
            <a:schemeClr val="tx1"/>
          </a:solidFill>
        </p:spPr>
        <p:txBody>
          <a:bodyPr lIns="304712" tIns="268149" rIns="304712" bIns="304712"/>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894497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7" y="3429000"/>
            <a:ext cx="3047996" cy="3429000"/>
          </a:xfrm>
          <a:solidFill>
            <a:schemeClr val="accent2"/>
          </a:solidFill>
        </p:spPr>
        <p:txBody>
          <a:bodyPr lIns="228368" tIns="191834" rIns="228368" bIns="228368"/>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368" tIns="191834" rIns="228368" bIns="2283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
        <p:nvSpPr>
          <p:cNvPr id="6" name="Title 5"/>
          <p:cNvSpPr>
            <a:spLocks noGrp="1"/>
          </p:cNvSpPr>
          <p:nvPr>
            <p:ph type="title"/>
          </p:nvPr>
        </p:nvSpPr>
        <p:spPr>
          <a:xfrm>
            <a:off x="26" y="-1"/>
            <a:ext cx="12191999" cy="3429001"/>
          </a:xfrm>
          <a:solidFill>
            <a:schemeClr val="tx1"/>
          </a:solidFill>
        </p:spPr>
        <p:txBody>
          <a:bodyPr lIns="228368" tIns="155285" rIns="228368" bIns="22836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8737919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12" tIns="207205" rIns="304712" bIns="30471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Tree>
    <p:extLst>
      <p:ext uri="{BB962C8B-B14F-4D97-AF65-F5344CB8AC3E}">
        <p14:creationId xmlns:p14="http://schemas.microsoft.com/office/powerpoint/2010/main" val="2854001987"/>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
            <a:ext cx="3048000" cy="6858000"/>
          </a:xfrm>
          <a:solidFill>
            <a:schemeClr val="tx1"/>
          </a:solidFill>
        </p:spPr>
        <p:txBody>
          <a:bodyPr lIns="304712" tIns="243773" rIns="304712" bIns="304712"/>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12" tIns="255962" rIns="304712" bIns="30471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12" tIns="255962" rIns="304712" bIns="30471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304712" tIns="255962" rIns="304712" bIns="30471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2019 / Cloud Security State of the Union / Feb, 2019 / © 2018 IBM Corporation</a:t>
            </a:r>
            <a:endParaRPr lang="en-US">
              <a:solidFill>
                <a:srgbClr val="FFFFFF"/>
              </a:solidFill>
              <a:latin typeface="IBM Plex Sans"/>
            </a:endParaRPr>
          </a:p>
        </p:txBody>
      </p:sp>
    </p:spTree>
    <p:extLst>
      <p:ext uri="{BB962C8B-B14F-4D97-AF65-F5344CB8AC3E}">
        <p14:creationId xmlns:p14="http://schemas.microsoft.com/office/powerpoint/2010/main" val="2684924814"/>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413434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2753861"/>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069725"/>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52389501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3" y="1454616"/>
            <a:ext cx="5620011" cy="4608576"/>
          </a:xfrm>
        </p:spPr>
        <p:txBody>
          <a:bodyPr/>
          <a:lstStyle>
            <a:lvl1pPr marL="156588" indent="-156588">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261502"/>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38690397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638580815"/>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6004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itle 5"/>
          <p:cNvSpPr>
            <a:spLocks noGrp="1"/>
          </p:cNvSpPr>
          <p:nvPr>
            <p:ph type="title"/>
          </p:nvPr>
        </p:nvSpPr>
        <p:spPr>
          <a:xfrm>
            <a:off x="26" y="-1"/>
            <a:ext cx="12191999" cy="1720852"/>
          </a:xfrm>
          <a:solidFill>
            <a:schemeClr val="tx1"/>
          </a:solidFill>
        </p:spPr>
        <p:txBody>
          <a:bodyPr lIns="228368" tIns="200966" rIns="228368" bIns="22836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84053354"/>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52091" algn="dec"/>
              </a:tabLst>
              <a:defRPr sz="1500"/>
            </a:lvl1pPr>
            <a:lvl2pPr marL="230656" indent="-23065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23" rtl="0" eaLnBrk="1" fontAlgn="auto" latinLnBrk="0" hangingPunct="1">
              <a:lnSpc>
                <a:spcPct val="100000"/>
              </a:lnSpc>
              <a:spcBef>
                <a:spcPts val="0"/>
              </a:spcBef>
              <a:spcAft>
                <a:spcPts val="0"/>
              </a:spcAft>
              <a:buClrTx/>
              <a:buSzTx/>
              <a:buFont typeface="Arial"/>
              <a:buNone/>
              <a:tabLst>
                <a:tab pos="5362979" algn="r"/>
              </a:tabLst>
              <a:defRPr/>
            </a:pPr>
            <a:r>
              <a:rPr lang="en-US" dirty="0"/>
              <a:t>Click to edit Master text styles</a:t>
            </a:r>
          </a:p>
        </p:txBody>
      </p:sp>
    </p:spTree>
    <p:extLst>
      <p:ext uri="{BB962C8B-B14F-4D97-AF65-F5344CB8AC3E}">
        <p14:creationId xmlns:p14="http://schemas.microsoft.com/office/powerpoint/2010/main" val="1080100492"/>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128763696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971099"/>
      </p:ext>
    </p:extLst>
  </p:cSld>
  <p:clrMapOvr>
    <a:masterClrMapping/>
  </p:clrMapOvr>
  <p:transition spd="med">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6_TextCloudEyebrow">
    <p:spTree>
      <p:nvGrpSpPr>
        <p:cNvPr id="1" name=""/>
        <p:cNvGrpSpPr/>
        <p:nvPr/>
      </p:nvGrpSpPr>
      <p:grpSpPr>
        <a:xfrm>
          <a:off x="0" y="0"/>
          <a:ext cx="0" cy="0"/>
          <a:chOff x="0" y="0"/>
          <a:chExt cx="0" cy="0"/>
        </a:xfrm>
      </p:grpSpPr>
      <p:sp>
        <p:nvSpPr>
          <p:cNvPr id="5" name="TextBox 4"/>
          <p:cNvSpPr txBox="1"/>
          <p:nvPr userDrawn="1"/>
        </p:nvSpPr>
        <p:spPr>
          <a:xfrm>
            <a:off x="417703" y="1185355"/>
            <a:ext cx="9493959" cy="276999"/>
          </a:xfrm>
          <a:prstGeom prst="rect">
            <a:avLst/>
          </a:prstGeom>
          <a:noFill/>
        </p:spPr>
        <p:txBody>
          <a:bodyPr wrap="square" lIns="91358" tIns="45690" rIns="91358" bIns="45690" rtlCol="0">
            <a:spAutoFit/>
          </a:bodyPr>
          <a:lstStyle/>
          <a:p>
            <a:pPr defTabSz="913537"/>
            <a:r>
              <a:rPr lang="en-US" sz="1200" spc="-31" dirty="0">
                <a:solidFill>
                  <a:srgbClr val="FFFFFF"/>
                </a:solidFill>
                <a:latin typeface="Arial"/>
                <a:ea typeface=""/>
                <a:cs typeface="Arial"/>
              </a:rPr>
              <a:t>text</a:t>
            </a:r>
          </a:p>
        </p:txBody>
      </p:sp>
      <p:sp>
        <p:nvSpPr>
          <p:cNvPr id="7" name="Text Placeholder 6"/>
          <p:cNvSpPr>
            <a:spLocks noGrp="1"/>
          </p:cNvSpPr>
          <p:nvPr>
            <p:ph type="body" sz="quarter" idx="10"/>
          </p:nvPr>
        </p:nvSpPr>
        <p:spPr>
          <a:xfrm>
            <a:off x="334596" y="1197005"/>
            <a:ext cx="10487376" cy="2183675"/>
          </a:xfrm>
        </p:spPr>
        <p:txBody>
          <a:bodyPr wrap="square">
            <a:spAutoFit/>
          </a:bodyPr>
          <a:lstStyle>
            <a:lvl1pPr marL="228390" indent="-228390">
              <a:buFont typeface=".AppleSystemUIFont" charset="-120"/>
              <a:buChar char="-"/>
              <a:defRPr sz="2400"/>
            </a:lvl1pPr>
            <a:lvl2pPr>
              <a:defRPr sz="2000"/>
            </a:lvl2pPr>
            <a:lvl3pPr marL="1141934" indent="-228390">
              <a:buFont typeface=".AppleSystemUIFont" charset="-120"/>
              <a:buChar char="-"/>
              <a:defRPr sz="1900"/>
            </a:lvl3pPr>
            <a:lvl4pPr>
              <a:defRPr sz="1600"/>
            </a:lvl4pPr>
            <a:lvl5pPr marL="2055451" indent="-228390">
              <a:buFont typeface=".AppleSystemUIFont" charset="-12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5"/>
          <p:cNvSpPr>
            <a:spLocks noGrp="1"/>
          </p:cNvSpPr>
          <p:nvPr>
            <p:ph type="body" sz="quarter" idx="11" hasCustomPrompt="1"/>
          </p:nvPr>
        </p:nvSpPr>
        <p:spPr>
          <a:xfrm>
            <a:off x="270044" y="387929"/>
            <a:ext cx="10551949" cy="618691"/>
          </a:xfrm>
        </p:spPr>
        <p:txBody>
          <a:bodyPr>
            <a:noAutofit/>
          </a:bodyPr>
          <a:lstStyle>
            <a:lvl1pPr marL="0" indent="0" fontAlgn="t">
              <a:buFontTx/>
              <a:buNone/>
              <a:defRPr sz="3100" baseline="0">
                <a:solidFill>
                  <a:srgbClr val="5498E4"/>
                </a:solidFill>
                <a:latin typeface="Arial" charset="0"/>
              </a:defRPr>
            </a:lvl1pPr>
          </a:lstStyle>
          <a:p>
            <a:r>
              <a:rPr lang="en-US" dirty="0"/>
              <a:t>One line headline goes here</a:t>
            </a:r>
          </a:p>
        </p:txBody>
      </p:sp>
      <p:sp>
        <p:nvSpPr>
          <p:cNvPr id="15" name="Slide Number Placeholder 3"/>
          <p:cNvSpPr>
            <a:spLocks noGrp="1"/>
          </p:cNvSpPr>
          <p:nvPr>
            <p:ph type="sldNum" sz="quarter" idx="4"/>
          </p:nvPr>
        </p:nvSpPr>
        <p:spPr>
          <a:xfrm>
            <a:off x="389125" y="6471663"/>
            <a:ext cx="580665" cy="249812"/>
          </a:xfrm>
          <a:prstGeom prst="rect">
            <a:avLst/>
          </a:prstGeom>
        </p:spPr>
        <p:txBody>
          <a:bodyPr vert="horz" lIns="91358" tIns="45690" rIns="91358" bIns="45690" rtlCol="0" anchor="ctr"/>
          <a:lstStyle>
            <a:lvl1pPr algn="l">
              <a:defRPr sz="1200" baseline="0">
                <a:solidFill>
                  <a:srgbClr val="655A5B"/>
                </a:solidFill>
              </a:defRPr>
            </a:lvl1pPr>
          </a:lstStyle>
          <a:p>
            <a:fld id="{64A8A213-8E92-D94A-82D7-8578C89CAF17}"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86026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4" name="Title 3"/>
          <p:cNvSpPr>
            <a:spLocks noGrp="1"/>
          </p:cNvSpPr>
          <p:nvPr>
            <p:ph type="title"/>
          </p:nvPr>
        </p:nvSpPr>
        <p:spPr>
          <a:xfrm>
            <a:off x="304806"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6273786"/>
            <a:ext cx="695452" cy="281961"/>
          </a:xfrm>
          <a:prstGeom prst="rect">
            <a:avLst/>
          </a:prstGeom>
        </p:spPr>
      </p:pic>
    </p:spTree>
    <p:extLst>
      <p:ext uri="{BB962C8B-B14F-4D97-AF65-F5344CB8AC3E}">
        <p14:creationId xmlns:p14="http://schemas.microsoft.com/office/powerpoint/2010/main" val="405013505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845899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775" algn="dec"/>
              </a:tabLst>
              <a:defRPr/>
            </a:lvl1pPr>
            <a:lvl2pPr marL="230685" indent="-230685">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07" rtl="0" eaLnBrk="1" fontAlgn="auto" latinLnBrk="0" hangingPunct="1">
              <a:lnSpc>
                <a:spcPct val="100000"/>
              </a:lnSpc>
              <a:spcBef>
                <a:spcPts val="0"/>
              </a:spcBef>
              <a:spcAft>
                <a:spcPts val="0"/>
              </a:spcAft>
              <a:buClrTx/>
              <a:buSzTx/>
              <a:buFont typeface="Arial"/>
              <a:buNone/>
              <a:tabLst>
                <a:tab pos="536367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7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07" rtl="0" eaLnBrk="1" fontAlgn="auto" latinLnBrk="0" hangingPunct="1">
              <a:lnSpc>
                <a:spcPct val="100000"/>
              </a:lnSpc>
              <a:spcBef>
                <a:spcPts val="1467"/>
              </a:spcBef>
              <a:spcAft>
                <a:spcPts val="0"/>
              </a:spcAft>
              <a:buClrTx/>
              <a:buSzTx/>
              <a:buFont typeface="Arial"/>
              <a:buNone/>
              <a:tabLst>
                <a:tab pos="536367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7195566"/>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4"/>
            <a:ext cx="5486400" cy="1338409"/>
          </a:xfrm>
        </p:spPr>
        <p:txBody>
          <a:bodyPr/>
          <a:lstStyle>
            <a:lvl1pPr>
              <a:defRPr sz="21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4304868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4"/>
            <a:ext cx="5486400" cy="1338409"/>
          </a:xfrm>
        </p:spPr>
        <p:txBody>
          <a:bodyPr/>
          <a:lstStyle>
            <a:lvl1pPr>
              <a:defRPr sz="21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16789498"/>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5"/>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22366553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368" tIns="155285" rIns="228368" bIns="2283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Tree>
    <p:extLst>
      <p:ext uri="{BB962C8B-B14F-4D97-AF65-F5344CB8AC3E}">
        <p14:creationId xmlns:p14="http://schemas.microsoft.com/office/powerpoint/2010/main" val="2116439641"/>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09" indent="-15660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1707632052"/>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5"/>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3767290226"/>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8" name="Text Placeholder 7"/>
          <p:cNvSpPr>
            <a:spLocks noGrp="1"/>
          </p:cNvSpPr>
          <p:nvPr>
            <p:ph type="body" sz="quarter" idx="12"/>
          </p:nvPr>
        </p:nvSpPr>
        <p:spPr>
          <a:xfrm>
            <a:off x="304800" y="1499623"/>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3"/>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6397155"/>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2"/>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67"/>
            <a:ext cx="5486400" cy="4786207"/>
          </a:xfrm>
        </p:spPr>
        <p:txBody>
          <a:bodyPr/>
          <a:lstStyle>
            <a:lvl1pPr>
              <a:defRPr sz="2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362871"/>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Content Placeholder 5"/>
          <p:cNvSpPr>
            <a:spLocks noGrp="1"/>
          </p:cNvSpPr>
          <p:nvPr>
            <p:ph sz="quarter" idx="12"/>
          </p:nvPr>
        </p:nvSpPr>
        <p:spPr>
          <a:xfrm>
            <a:off x="304800" y="1327365"/>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71"/>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41625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57966"/>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32"/>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66"/>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6"/>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6"/>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496981"/>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68232"/>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47"/>
            <a:ext cx="5486400" cy="4781127"/>
          </a:xfrm>
        </p:spPr>
        <p:txBody>
          <a:bodyPr/>
          <a:lstStyle>
            <a:lvl1pPr>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1727955"/>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7" name="Text Placeholder 6"/>
          <p:cNvSpPr>
            <a:spLocks noGrp="1"/>
          </p:cNvSpPr>
          <p:nvPr>
            <p:ph type="body" sz="quarter" idx="14"/>
          </p:nvPr>
        </p:nvSpPr>
        <p:spPr>
          <a:xfrm>
            <a:off x="304800" y="1463046"/>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6"/>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040106"/>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63048"/>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2"/>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48"/>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081"/>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264"/>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6400800" y="1481722"/>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2"/>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5516390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368" tIns="182690" rIns="228368" bIns="228368"/>
          <a:lstStyle>
            <a:lvl1pPr>
              <a:defRPr sz="23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368" tIns="191834" rIns="228368" bIns="2283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Group Name / DOC ID / Month XX, 2017 / © 2017 IBM Corporation</a:t>
            </a:r>
            <a:endParaRPr lang="en-US">
              <a:solidFill>
                <a:srgbClr val="FFFFFF"/>
              </a:solidFill>
            </a:endParaRPr>
          </a:p>
        </p:txBody>
      </p:sp>
    </p:spTree>
    <p:extLst>
      <p:ext uri="{BB962C8B-B14F-4D97-AF65-F5344CB8AC3E}">
        <p14:creationId xmlns:p14="http://schemas.microsoft.com/office/powerpoint/2010/main" val="2023475628"/>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32279737"/>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3997799903"/>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1084962856"/>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dirty="0"/>
              <a:t>Click to edit Master text styles</a:t>
            </a:r>
          </a:p>
        </p:txBody>
      </p:sp>
      <p:sp>
        <p:nvSpPr>
          <p:cNvPr id="7" name="Text Placeholder 6"/>
          <p:cNvSpPr>
            <a:spLocks noGrp="1"/>
          </p:cNvSpPr>
          <p:nvPr>
            <p:ph type="body" sz="quarter" idx="14"/>
          </p:nvPr>
        </p:nvSpPr>
        <p:spPr>
          <a:xfrm>
            <a:off x="304800" y="1463048"/>
            <a:ext cx="5486400" cy="4651641"/>
          </a:xfrm>
        </p:spPr>
        <p:txBody>
          <a:bodyPr/>
          <a:lstStyle>
            <a:lvl1pPr>
              <a:defRPr sz="21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304752" tIns="255996" rIns="304752" bIns="304752"/>
          <a:lstStyle>
            <a:lvl1pPr>
              <a:defRPr sz="19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11524664"/>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52" tIns="255996" rIns="304752" bIns="30475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Event Strategy / November 30, 2017 / © 2018 IBM Corporation</a:t>
            </a:r>
            <a:endParaRPr lang="en-US">
              <a:solidFill>
                <a:srgbClr val="FFFFFF"/>
              </a:solidFill>
              <a:latin typeface="IBM Plex Sans"/>
            </a:endParaRPr>
          </a:p>
        </p:txBody>
      </p:sp>
      <p:sp>
        <p:nvSpPr>
          <p:cNvPr id="8" name="Content Placeholder 7"/>
          <p:cNvSpPr>
            <a:spLocks noGrp="1"/>
          </p:cNvSpPr>
          <p:nvPr>
            <p:ph sz="quarter" idx="15"/>
          </p:nvPr>
        </p:nvSpPr>
        <p:spPr>
          <a:xfrm>
            <a:off x="9144000" y="0"/>
            <a:ext cx="3048000" cy="3429000"/>
          </a:xfrm>
          <a:solidFill>
            <a:schemeClr val="tx1"/>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304752" tIns="255996" rIns="304752" bIns="304752"/>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6" y="-1"/>
            <a:ext cx="6095999" cy="3429001"/>
          </a:xfrm>
          <a:solidFill>
            <a:schemeClr val="accent2"/>
          </a:solidFill>
        </p:spPr>
        <p:txBody>
          <a:bodyPr lIns="304752" tIns="268184" rIns="304752" bIns="30475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6389702"/>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304752" tIns="255996" rIns="304752" bIns="304752"/>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304752" tIns="255996" rIns="304752" bIns="30475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Event Strategy / November 30, 2017 / © 2018 IBM Corporation</a:t>
            </a:r>
            <a:endParaRPr lang="en-US">
              <a:solidFill>
                <a:srgbClr val="FFFFFF"/>
              </a:solidFill>
              <a:latin typeface="IBM Plex Sans"/>
            </a:endParaRPr>
          </a:p>
        </p:txBody>
      </p:sp>
      <p:sp>
        <p:nvSpPr>
          <p:cNvPr id="6" name="Title 5"/>
          <p:cNvSpPr>
            <a:spLocks noGrp="1"/>
          </p:cNvSpPr>
          <p:nvPr>
            <p:ph type="title"/>
          </p:nvPr>
        </p:nvSpPr>
        <p:spPr>
          <a:xfrm>
            <a:off x="6" y="-1"/>
            <a:ext cx="12191999" cy="3429001"/>
          </a:xfrm>
          <a:solidFill>
            <a:schemeClr val="tx1"/>
          </a:solidFill>
        </p:spPr>
        <p:txBody>
          <a:bodyPr lIns="304752" tIns="207232" rIns="304752" bIns="304752"/>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44125378"/>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itle 5"/>
          <p:cNvSpPr>
            <a:spLocks noGrp="1"/>
          </p:cNvSpPr>
          <p:nvPr>
            <p:ph type="title"/>
          </p:nvPr>
        </p:nvSpPr>
        <p:spPr>
          <a:xfrm>
            <a:off x="6" y="-1"/>
            <a:ext cx="12191999" cy="1720852"/>
          </a:xfrm>
          <a:solidFill>
            <a:schemeClr val="tx1"/>
          </a:solidFill>
        </p:spPr>
        <p:txBody>
          <a:bodyPr lIns="304752" tIns="268184" rIns="304752" bIns="304752"/>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866699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52" tIns="207232" rIns="304752" bIns="30475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Event Strategy / November 30, 2017 / © 2018 IBM Corporation</a:t>
            </a:r>
            <a:endParaRPr lang="en-US">
              <a:solidFill>
                <a:srgbClr val="FFFFFF"/>
              </a:solidFill>
              <a:latin typeface="IBM Plex Sans"/>
            </a:endParaRPr>
          </a:p>
        </p:txBody>
      </p:sp>
    </p:spTree>
    <p:extLst>
      <p:ext uri="{BB962C8B-B14F-4D97-AF65-F5344CB8AC3E}">
        <p14:creationId xmlns:p14="http://schemas.microsoft.com/office/powerpoint/2010/main" val="2080214213"/>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52" tIns="243805" rIns="304752" bIns="304752"/>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52" tIns="255996" rIns="304752" bIns="30475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52" tIns="255996" rIns="304752" bIns="30475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304752" tIns="255996" rIns="304752" bIns="30475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Think 2018 / Event Strategy / November 30, 2017 / © 2018 IBM Corporation</a:t>
            </a:r>
            <a:endParaRPr lang="en-US">
              <a:solidFill>
                <a:srgbClr val="FFFFFF"/>
              </a:solidFill>
              <a:latin typeface="IBM Plex Sans"/>
            </a:endParaRPr>
          </a:p>
        </p:txBody>
      </p:sp>
    </p:spTree>
    <p:extLst>
      <p:ext uri="{BB962C8B-B14F-4D97-AF65-F5344CB8AC3E}">
        <p14:creationId xmlns:p14="http://schemas.microsoft.com/office/powerpoint/2010/main" val="1767919494"/>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463048"/>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15321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6971404"/>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871077"/>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989344"/>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621323172"/>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09" indent="-156609">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117974"/>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256035"/>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753192765"/>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3721516852"/>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341370"/>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775" algn="dec"/>
              </a:tabLst>
              <a:defRPr sz="1500"/>
            </a:lvl1pPr>
            <a:lvl2pPr marL="230685" indent="-230685">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07" rtl="0" eaLnBrk="1" fontAlgn="auto" latinLnBrk="0" hangingPunct="1">
              <a:lnSpc>
                <a:spcPct val="100000"/>
              </a:lnSpc>
              <a:spcBef>
                <a:spcPts val="0"/>
              </a:spcBef>
              <a:spcAft>
                <a:spcPts val="0"/>
              </a:spcAft>
              <a:buClrTx/>
              <a:buSzTx/>
              <a:buFont typeface="Arial"/>
              <a:buNone/>
              <a:tabLst>
                <a:tab pos="5363677" algn="r"/>
              </a:tabLst>
              <a:defRPr/>
            </a:pPr>
            <a:r>
              <a:rPr lang="en-US" dirty="0"/>
              <a:t>Click to edit Master text styles</a:t>
            </a:r>
          </a:p>
        </p:txBody>
      </p:sp>
    </p:spTree>
    <p:extLst>
      <p:ext uri="{BB962C8B-B14F-4D97-AF65-F5344CB8AC3E}">
        <p14:creationId xmlns:p14="http://schemas.microsoft.com/office/powerpoint/2010/main" val="2060821979"/>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4"/>
            <a:ext cx="1730144" cy="701463"/>
          </a:xfrm>
          <a:prstGeom prst="rect">
            <a:avLst/>
          </a:prstGeom>
        </p:spPr>
      </p:pic>
    </p:spTree>
    <p:extLst>
      <p:ext uri="{BB962C8B-B14F-4D97-AF65-F5344CB8AC3E}">
        <p14:creationId xmlns:p14="http://schemas.microsoft.com/office/powerpoint/2010/main" val="203346500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8" descr="IBM_logo_blu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039616"/>
            <a:ext cx="812800" cy="329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609600" y="2129517"/>
            <a:ext cx="6705600" cy="1471839"/>
          </a:xfrm>
        </p:spPr>
        <p:txBody>
          <a:bodyPr anchor="b"/>
          <a:lstStyle>
            <a:lvl1pPr>
              <a:lnSpc>
                <a:spcPct val="90000"/>
              </a:lnSpc>
              <a:defRPr sz="5167"/>
            </a:lvl1pPr>
          </a:lstStyle>
          <a:p>
            <a:pPr lvl="0"/>
            <a:r>
              <a:rPr lang="en-US" noProof="0"/>
              <a:t>Click to edit Master title style</a:t>
            </a:r>
          </a:p>
        </p:txBody>
      </p:sp>
      <p:sp>
        <p:nvSpPr>
          <p:cNvPr id="18435" name="Rectangle 3"/>
          <p:cNvSpPr>
            <a:spLocks noGrp="1" noChangeArrowheads="1"/>
          </p:cNvSpPr>
          <p:nvPr>
            <p:ph type="subTitle" idx="1"/>
          </p:nvPr>
        </p:nvSpPr>
        <p:spPr>
          <a:xfrm>
            <a:off x="609600" y="3886839"/>
            <a:ext cx="6705600" cy="1750979"/>
          </a:xfrm>
        </p:spPr>
        <p:txBody>
          <a:bodyPr/>
          <a:lstStyle>
            <a:lvl1pPr marL="0" indent="0">
              <a:buFontTx/>
              <a:buNone/>
              <a:defRPr sz="2417" b="1">
                <a:solidFill>
                  <a:srgbClr val="00B2F2"/>
                </a:solidFill>
              </a:defRPr>
            </a:lvl1pPr>
          </a:lstStyle>
          <a:p>
            <a:pPr lvl="0"/>
            <a:r>
              <a:rPr lang="en-US" noProof="0"/>
              <a:t>Click to edit Master subtitle style</a:t>
            </a:r>
          </a:p>
        </p:txBody>
      </p:sp>
    </p:spTree>
    <p:extLst>
      <p:ext uri="{BB962C8B-B14F-4D97-AF65-F5344CB8AC3E}">
        <p14:creationId xmlns:p14="http://schemas.microsoft.com/office/powerpoint/2010/main" val="320780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64143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2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4873477"/>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08262B4E-6BCB-BA4C-B5FF-017C0A6CF6E6}" type="slidenum">
              <a:rPr lang="en-US"/>
              <a:pPr>
                <a:defRPr/>
              </a:pPr>
              <a:t>‹#›</a:t>
            </a:fld>
            <a:endParaRPr lang="en-US"/>
          </a:p>
        </p:txBody>
      </p:sp>
    </p:spTree>
    <p:extLst>
      <p:ext uri="{BB962C8B-B14F-4D97-AF65-F5344CB8AC3E}">
        <p14:creationId xmlns:p14="http://schemas.microsoft.com/office/powerpoint/2010/main" val="2845834818"/>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53"/>
            <a:ext cx="10363200" cy="1361872"/>
          </a:xfrm>
        </p:spPr>
        <p:txBody>
          <a:bodyPr anchor="t"/>
          <a:lstStyle>
            <a:lvl1pPr algn="l">
              <a:defRPr sz="5167" b="1" cap="all"/>
            </a:lvl1pPr>
          </a:lstStyle>
          <a:p>
            <a:r>
              <a:rPr lang="en-US"/>
              <a:t>Click to edit Master title style</a:t>
            </a:r>
          </a:p>
        </p:txBody>
      </p:sp>
      <p:sp>
        <p:nvSpPr>
          <p:cNvPr id="3" name="Text Placeholder 2"/>
          <p:cNvSpPr>
            <a:spLocks noGrp="1"/>
          </p:cNvSpPr>
          <p:nvPr>
            <p:ph type="body" idx="1"/>
          </p:nvPr>
        </p:nvSpPr>
        <p:spPr>
          <a:xfrm>
            <a:off x="963084" y="2907725"/>
            <a:ext cx="10363200" cy="1499328"/>
          </a:xfrm>
        </p:spPr>
        <p:txBody>
          <a:bodyPr anchor="b"/>
          <a:lstStyle>
            <a:lvl1pPr marL="0" indent="0">
              <a:buNone/>
              <a:defRPr sz="2500"/>
            </a:lvl1pPr>
            <a:lvl2pPr marL="608726" indent="0">
              <a:buNone/>
              <a:defRPr sz="2417"/>
            </a:lvl2pPr>
            <a:lvl3pPr marL="1217448" indent="0">
              <a:buNone/>
              <a:defRPr sz="2167"/>
            </a:lvl3pPr>
            <a:lvl4pPr marL="1826176" indent="0">
              <a:buNone/>
              <a:defRPr sz="1667"/>
            </a:lvl4pPr>
            <a:lvl5pPr marL="2434895" indent="0">
              <a:buNone/>
              <a:defRPr sz="1667"/>
            </a:lvl5pPr>
            <a:lvl6pPr marL="3043623" indent="0">
              <a:buNone/>
              <a:defRPr sz="1667"/>
            </a:lvl6pPr>
            <a:lvl7pPr marL="3652343" indent="0">
              <a:buNone/>
              <a:defRPr sz="1667"/>
            </a:lvl7pPr>
            <a:lvl8pPr marL="4261068" indent="0">
              <a:buNone/>
              <a:defRPr sz="1667"/>
            </a:lvl8pPr>
            <a:lvl9pPr marL="4869793" indent="0">
              <a:buNone/>
              <a:defRPr sz="1667"/>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9FBB2DE3-E0AE-1E40-9EB0-B57664790683}" type="slidenum">
              <a:rPr lang="en-US"/>
              <a:pPr>
                <a:defRPr/>
              </a:pPr>
              <a:t>‹#›</a:t>
            </a:fld>
            <a:endParaRPr lang="en-US"/>
          </a:p>
        </p:txBody>
      </p:sp>
    </p:spTree>
    <p:extLst>
      <p:ext uri="{BB962C8B-B14F-4D97-AF65-F5344CB8AC3E}">
        <p14:creationId xmlns:p14="http://schemas.microsoft.com/office/powerpoint/2010/main" val="188730727"/>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86057"/>
            <a:ext cx="2489200" cy="3840311"/>
          </a:xfrm>
        </p:spPr>
        <p:txBody>
          <a:bodyPr/>
          <a:lstStyle>
            <a:lvl1pPr>
              <a:defRPr sz="3833"/>
            </a:lvl1pPr>
            <a:lvl2pPr>
              <a:defRPr sz="3084"/>
            </a:lvl2pPr>
            <a:lvl3pPr>
              <a:defRPr sz="2500"/>
            </a:lvl3pPr>
            <a:lvl4pPr>
              <a:defRPr sz="2417"/>
            </a:lvl4pPr>
            <a:lvl5pPr>
              <a:defRPr sz="2417"/>
            </a:lvl5pPr>
            <a:lvl6pPr>
              <a:defRPr sz="2417"/>
            </a:lvl6pPr>
            <a:lvl7pPr>
              <a:defRPr sz="2417"/>
            </a:lvl7pPr>
            <a:lvl8pPr>
              <a:defRPr sz="2417"/>
            </a:lvl8pPr>
            <a:lvl9pPr>
              <a:defRPr sz="24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302001" y="2286057"/>
            <a:ext cx="2489200" cy="3840311"/>
          </a:xfrm>
        </p:spPr>
        <p:txBody>
          <a:bodyPr/>
          <a:lstStyle>
            <a:lvl1pPr>
              <a:defRPr sz="3833"/>
            </a:lvl1pPr>
            <a:lvl2pPr>
              <a:defRPr sz="3084"/>
            </a:lvl2pPr>
            <a:lvl3pPr>
              <a:defRPr sz="2500"/>
            </a:lvl3pPr>
            <a:lvl4pPr>
              <a:defRPr sz="2417"/>
            </a:lvl4pPr>
            <a:lvl5pPr>
              <a:defRPr sz="2417"/>
            </a:lvl5pPr>
            <a:lvl6pPr>
              <a:defRPr sz="2417"/>
            </a:lvl6pPr>
            <a:lvl7pPr>
              <a:defRPr sz="2417"/>
            </a:lvl7pPr>
            <a:lvl8pPr>
              <a:defRPr sz="2417"/>
            </a:lvl8pPr>
            <a:lvl9pPr>
              <a:defRPr sz="24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712605C8-40FC-DF43-B574-EC37014E78C7}" type="slidenum">
              <a:rPr lang="en-US"/>
              <a:pPr>
                <a:defRPr/>
              </a:pPr>
              <a:t>‹#›</a:t>
            </a:fld>
            <a:endParaRPr lang="en-US"/>
          </a:p>
        </p:txBody>
      </p:sp>
    </p:spTree>
    <p:extLst>
      <p:ext uri="{BB962C8B-B14F-4D97-AF65-F5344CB8AC3E}">
        <p14:creationId xmlns:p14="http://schemas.microsoft.com/office/powerpoint/2010/main" val="3869265870"/>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936"/>
            <a:ext cx="10972800" cy="114194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535296"/>
            <a:ext cx="5386919" cy="638641"/>
          </a:xfrm>
        </p:spPr>
        <p:txBody>
          <a:bodyPr anchor="b"/>
          <a:lstStyle>
            <a:lvl1pPr marL="0" indent="0">
              <a:buNone/>
              <a:defRPr sz="3084" b="1"/>
            </a:lvl1pPr>
            <a:lvl2pPr marL="608726" indent="0">
              <a:buNone/>
              <a:defRPr sz="2500" b="1"/>
            </a:lvl2pPr>
            <a:lvl3pPr marL="1217448" indent="0">
              <a:buNone/>
              <a:defRPr sz="2417" b="1"/>
            </a:lvl3pPr>
            <a:lvl4pPr marL="1826176" indent="0">
              <a:buNone/>
              <a:defRPr sz="2167" b="1"/>
            </a:lvl4pPr>
            <a:lvl5pPr marL="2434895" indent="0">
              <a:buNone/>
              <a:defRPr sz="2167" b="1"/>
            </a:lvl5pPr>
            <a:lvl6pPr marL="3043623" indent="0">
              <a:buNone/>
              <a:defRPr sz="2167" b="1"/>
            </a:lvl6pPr>
            <a:lvl7pPr marL="3652343" indent="0">
              <a:buNone/>
              <a:defRPr sz="2167" b="1"/>
            </a:lvl7pPr>
            <a:lvl8pPr marL="4261068" indent="0">
              <a:buNone/>
              <a:defRPr sz="2167" b="1"/>
            </a:lvl8pPr>
            <a:lvl9pPr marL="4869793" indent="0">
              <a:buNone/>
              <a:defRPr sz="2167" b="1"/>
            </a:lvl9pPr>
          </a:lstStyle>
          <a:p>
            <a:pPr lvl="0"/>
            <a:r>
              <a:rPr lang="en-US"/>
              <a:t>Click to edit Master text styles</a:t>
            </a:r>
          </a:p>
        </p:txBody>
      </p:sp>
      <p:sp>
        <p:nvSpPr>
          <p:cNvPr id="4" name="Content Placeholder 3"/>
          <p:cNvSpPr>
            <a:spLocks noGrp="1"/>
          </p:cNvSpPr>
          <p:nvPr>
            <p:ph sz="half" idx="2"/>
          </p:nvPr>
        </p:nvSpPr>
        <p:spPr>
          <a:xfrm>
            <a:off x="609605" y="2173971"/>
            <a:ext cx="5386919" cy="3952391"/>
          </a:xfrm>
        </p:spPr>
        <p:txBody>
          <a:bodyPr/>
          <a:lstStyle>
            <a:lvl1pPr>
              <a:defRPr sz="3084"/>
            </a:lvl1pPr>
            <a:lvl2pPr>
              <a:defRPr sz="2500"/>
            </a:lvl2pPr>
            <a:lvl3pPr>
              <a:defRPr sz="2417"/>
            </a:lvl3pPr>
            <a:lvl4pPr>
              <a:defRPr sz="2167"/>
            </a:lvl4pPr>
            <a:lvl5pPr>
              <a:defRPr sz="2167"/>
            </a:lvl5pPr>
            <a:lvl6pPr>
              <a:defRPr sz="2167"/>
            </a:lvl6pPr>
            <a:lvl7pPr>
              <a:defRPr sz="2167"/>
            </a:lvl7pPr>
            <a:lvl8pPr>
              <a:defRPr sz="2167"/>
            </a:lvl8pPr>
            <a:lvl9pPr>
              <a:defRPr sz="21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535296"/>
            <a:ext cx="5389033" cy="638641"/>
          </a:xfrm>
        </p:spPr>
        <p:txBody>
          <a:bodyPr anchor="b"/>
          <a:lstStyle>
            <a:lvl1pPr marL="0" indent="0">
              <a:buNone/>
              <a:defRPr sz="3084" b="1"/>
            </a:lvl1pPr>
            <a:lvl2pPr marL="608726" indent="0">
              <a:buNone/>
              <a:defRPr sz="2500" b="1"/>
            </a:lvl2pPr>
            <a:lvl3pPr marL="1217448" indent="0">
              <a:buNone/>
              <a:defRPr sz="2417" b="1"/>
            </a:lvl3pPr>
            <a:lvl4pPr marL="1826176" indent="0">
              <a:buNone/>
              <a:defRPr sz="2167" b="1"/>
            </a:lvl4pPr>
            <a:lvl5pPr marL="2434895" indent="0">
              <a:buNone/>
              <a:defRPr sz="2167" b="1"/>
            </a:lvl5pPr>
            <a:lvl6pPr marL="3043623" indent="0">
              <a:buNone/>
              <a:defRPr sz="2167" b="1"/>
            </a:lvl6pPr>
            <a:lvl7pPr marL="3652343" indent="0">
              <a:buNone/>
              <a:defRPr sz="2167" b="1"/>
            </a:lvl7pPr>
            <a:lvl8pPr marL="4261068" indent="0">
              <a:buNone/>
              <a:defRPr sz="2167" b="1"/>
            </a:lvl8pPr>
            <a:lvl9pPr marL="4869793" indent="0">
              <a:buNone/>
              <a:defRPr sz="2167" b="1"/>
            </a:lvl9pPr>
          </a:lstStyle>
          <a:p>
            <a:pPr lvl="0"/>
            <a:r>
              <a:rPr lang="en-US"/>
              <a:t>Click to edit Master text styles</a:t>
            </a:r>
          </a:p>
        </p:txBody>
      </p:sp>
      <p:sp>
        <p:nvSpPr>
          <p:cNvPr id="6" name="Content Placeholder 5"/>
          <p:cNvSpPr>
            <a:spLocks noGrp="1"/>
          </p:cNvSpPr>
          <p:nvPr>
            <p:ph sz="quarter" idx="4"/>
          </p:nvPr>
        </p:nvSpPr>
        <p:spPr>
          <a:xfrm>
            <a:off x="6193380" y="2173971"/>
            <a:ext cx="5389033" cy="3952391"/>
          </a:xfrm>
        </p:spPr>
        <p:txBody>
          <a:bodyPr/>
          <a:lstStyle>
            <a:lvl1pPr>
              <a:defRPr sz="3084"/>
            </a:lvl1pPr>
            <a:lvl2pPr>
              <a:defRPr sz="2500"/>
            </a:lvl2pPr>
            <a:lvl3pPr>
              <a:defRPr sz="2417"/>
            </a:lvl3pPr>
            <a:lvl4pPr>
              <a:defRPr sz="2167"/>
            </a:lvl4pPr>
            <a:lvl5pPr>
              <a:defRPr sz="2167"/>
            </a:lvl5pPr>
            <a:lvl6pPr>
              <a:defRPr sz="2167"/>
            </a:lvl6pPr>
            <a:lvl7pPr>
              <a:defRPr sz="2167"/>
            </a:lvl7pPr>
            <a:lvl8pPr>
              <a:defRPr sz="2167"/>
            </a:lvl8pPr>
            <a:lvl9pPr>
              <a:defRPr sz="21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42019757-725C-7B4A-B50C-7414A56A8448}" type="slidenum">
              <a:rPr lang="en-US"/>
              <a:pPr>
                <a:defRPr/>
              </a:pPr>
              <a:t>‹#›</a:t>
            </a:fld>
            <a:endParaRPr lang="en-US"/>
          </a:p>
        </p:txBody>
      </p:sp>
    </p:spTree>
    <p:extLst>
      <p:ext uri="{BB962C8B-B14F-4D97-AF65-F5344CB8AC3E}">
        <p14:creationId xmlns:p14="http://schemas.microsoft.com/office/powerpoint/2010/main" val="1833089555"/>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B8B98973-C1FC-914A-BE79-1FB22C8F6BD2}" type="slidenum">
              <a:rPr lang="en-US"/>
              <a:pPr>
                <a:defRPr/>
              </a:pPr>
              <a:t>‹#›</a:t>
            </a:fld>
            <a:endParaRPr lang="en-US"/>
          </a:p>
        </p:txBody>
      </p:sp>
    </p:spTree>
    <p:extLst>
      <p:ext uri="{BB962C8B-B14F-4D97-AF65-F5344CB8AC3E}">
        <p14:creationId xmlns:p14="http://schemas.microsoft.com/office/powerpoint/2010/main" val="1910018812"/>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pPr>
                <a:defRPr/>
              </a:pPr>
              <a:t>‹#›</a:t>
            </a:fld>
            <a:endParaRPr lang="en-US"/>
          </a:p>
        </p:txBody>
      </p:sp>
    </p:spTree>
    <p:extLst>
      <p:ext uri="{BB962C8B-B14F-4D97-AF65-F5344CB8AC3E}">
        <p14:creationId xmlns:p14="http://schemas.microsoft.com/office/powerpoint/2010/main" val="265804065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47" y="272857"/>
            <a:ext cx="4011084" cy="1163089"/>
          </a:xfrm>
        </p:spPr>
        <p:txBody>
          <a:bodyPr anchor="b"/>
          <a:lstStyle>
            <a:lvl1pPr algn="l">
              <a:defRPr sz="2500" b="1"/>
            </a:lvl1pPr>
          </a:lstStyle>
          <a:p>
            <a:r>
              <a:rPr lang="en-US"/>
              <a:t>Click to edit Master title style</a:t>
            </a:r>
          </a:p>
        </p:txBody>
      </p:sp>
      <p:sp>
        <p:nvSpPr>
          <p:cNvPr id="3" name="Content Placeholder 2"/>
          <p:cNvSpPr>
            <a:spLocks noGrp="1"/>
          </p:cNvSpPr>
          <p:nvPr>
            <p:ph idx="1"/>
          </p:nvPr>
        </p:nvSpPr>
        <p:spPr>
          <a:xfrm>
            <a:off x="4766733" y="272816"/>
            <a:ext cx="6815667" cy="5853513"/>
          </a:xfrm>
        </p:spPr>
        <p:txBody>
          <a:bodyPr/>
          <a:lstStyle>
            <a:lvl1pPr>
              <a:defRPr sz="4167"/>
            </a:lvl1pPr>
            <a:lvl2pPr>
              <a:defRPr sz="3833"/>
            </a:lvl2pPr>
            <a:lvl3pPr>
              <a:defRPr sz="3084"/>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47" y="1435908"/>
            <a:ext cx="4011084" cy="4690421"/>
          </a:xfrm>
        </p:spPr>
        <p:txBody>
          <a:bodyPr/>
          <a:lstStyle>
            <a:lvl1pPr marL="0" indent="0">
              <a:buNone/>
              <a:defRPr sz="1667"/>
            </a:lvl1pPr>
            <a:lvl2pPr marL="608726" indent="0">
              <a:buNone/>
              <a:defRPr sz="1584"/>
            </a:lvl2pPr>
            <a:lvl3pPr marL="1217448" indent="0">
              <a:buNone/>
              <a:defRPr sz="1333"/>
            </a:lvl3pPr>
            <a:lvl4pPr marL="1826176" indent="0">
              <a:buNone/>
              <a:defRPr sz="1167"/>
            </a:lvl4pPr>
            <a:lvl5pPr marL="2434895" indent="0">
              <a:buNone/>
              <a:defRPr sz="1167"/>
            </a:lvl5pPr>
            <a:lvl6pPr marL="3043623" indent="0">
              <a:buNone/>
              <a:defRPr sz="1167"/>
            </a:lvl6pPr>
            <a:lvl7pPr marL="3652343" indent="0">
              <a:buNone/>
              <a:defRPr sz="1167"/>
            </a:lvl7pPr>
            <a:lvl8pPr marL="4261068" indent="0">
              <a:buNone/>
              <a:defRPr sz="1167"/>
            </a:lvl8pPr>
            <a:lvl9pPr marL="4869793" indent="0">
              <a:buNone/>
              <a:defRPr sz="1167"/>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61D54E14-510E-A642-B21E-D5D658E9433D}" type="slidenum">
              <a:rPr lang="en-US"/>
              <a:pPr>
                <a:defRPr/>
              </a:pPr>
              <a:t>‹#›</a:t>
            </a:fld>
            <a:endParaRPr lang="en-US"/>
          </a:p>
        </p:txBody>
      </p:sp>
    </p:spTree>
    <p:extLst>
      <p:ext uri="{BB962C8B-B14F-4D97-AF65-F5344CB8AC3E}">
        <p14:creationId xmlns:p14="http://schemas.microsoft.com/office/powerpoint/2010/main" val="3691773492"/>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388"/>
            <a:ext cx="7315200" cy="566741"/>
          </a:xfrm>
        </p:spPr>
        <p:txBody>
          <a:bodyPr anchor="b"/>
          <a:lstStyle>
            <a:lvl1pPr algn="l">
              <a:defRPr sz="2500" b="1"/>
            </a:lvl1pPr>
          </a:lstStyle>
          <a:p>
            <a:r>
              <a:rPr lang="en-US"/>
              <a:t>Click to edit Master title style</a:t>
            </a:r>
          </a:p>
        </p:txBody>
      </p:sp>
      <p:sp>
        <p:nvSpPr>
          <p:cNvPr id="3" name="Picture Placeholder 2"/>
          <p:cNvSpPr>
            <a:spLocks noGrp="1"/>
          </p:cNvSpPr>
          <p:nvPr>
            <p:ph type="pic" idx="1"/>
          </p:nvPr>
        </p:nvSpPr>
        <p:spPr>
          <a:xfrm>
            <a:off x="2389719" y="613287"/>
            <a:ext cx="7315200" cy="4115224"/>
          </a:xfrm>
        </p:spPr>
        <p:txBody>
          <a:bodyPr/>
          <a:lstStyle>
            <a:lvl1pPr marL="0" indent="0">
              <a:buNone/>
              <a:defRPr sz="4167"/>
            </a:lvl1pPr>
            <a:lvl2pPr marL="608726" indent="0">
              <a:buNone/>
              <a:defRPr sz="3833"/>
            </a:lvl2pPr>
            <a:lvl3pPr marL="1217448" indent="0">
              <a:buNone/>
              <a:defRPr sz="3084"/>
            </a:lvl3pPr>
            <a:lvl4pPr marL="1826176" indent="0">
              <a:buNone/>
              <a:defRPr sz="2500"/>
            </a:lvl4pPr>
            <a:lvl5pPr marL="2434895" indent="0">
              <a:buNone/>
              <a:defRPr sz="2500"/>
            </a:lvl5pPr>
            <a:lvl6pPr marL="3043623" indent="0">
              <a:buNone/>
              <a:defRPr sz="2500"/>
            </a:lvl6pPr>
            <a:lvl7pPr marL="3652343" indent="0">
              <a:buNone/>
              <a:defRPr sz="2500"/>
            </a:lvl7pPr>
            <a:lvl8pPr marL="4261068" indent="0">
              <a:buNone/>
              <a:defRPr sz="2500"/>
            </a:lvl8pPr>
            <a:lvl9pPr marL="4869793" indent="0">
              <a:buNone/>
              <a:defRPr sz="25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9" y="5367132"/>
            <a:ext cx="7315200" cy="805704"/>
          </a:xfrm>
        </p:spPr>
        <p:txBody>
          <a:bodyPr/>
          <a:lstStyle>
            <a:lvl1pPr marL="0" indent="0">
              <a:buNone/>
              <a:defRPr sz="1667"/>
            </a:lvl1pPr>
            <a:lvl2pPr marL="608726" indent="0">
              <a:buNone/>
              <a:defRPr sz="1584"/>
            </a:lvl2pPr>
            <a:lvl3pPr marL="1217448" indent="0">
              <a:buNone/>
              <a:defRPr sz="1333"/>
            </a:lvl3pPr>
            <a:lvl4pPr marL="1826176" indent="0">
              <a:buNone/>
              <a:defRPr sz="1167"/>
            </a:lvl4pPr>
            <a:lvl5pPr marL="2434895" indent="0">
              <a:buNone/>
              <a:defRPr sz="1167"/>
            </a:lvl5pPr>
            <a:lvl6pPr marL="3043623" indent="0">
              <a:buNone/>
              <a:defRPr sz="1167"/>
            </a:lvl6pPr>
            <a:lvl7pPr marL="3652343" indent="0">
              <a:buNone/>
              <a:defRPr sz="1167"/>
            </a:lvl7pPr>
            <a:lvl8pPr marL="4261068" indent="0">
              <a:buNone/>
              <a:defRPr sz="1167"/>
            </a:lvl8pPr>
            <a:lvl9pPr marL="4869793" indent="0">
              <a:buNone/>
              <a:defRPr sz="1167"/>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B46116D3-7CD2-9641-BE49-1C307BBE2A46}" type="slidenum">
              <a:rPr lang="en-US"/>
              <a:pPr>
                <a:defRPr/>
              </a:pPr>
              <a:t>‹#›</a:t>
            </a:fld>
            <a:endParaRPr lang="en-US"/>
          </a:p>
        </p:txBody>
      </p:sp>
    </p:spTree>
    <p:extLst>
      <p:ext uri="{BB962C8B-B14F-4D97-AF65-F5344CB8AC3E}">
        <p14:creationId xmlns:p14="http://schemas.microsoft.com/office/powerpoint/2010/main" val="2681329740"/>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4AB82973-9BAA-274A-A579-14789A6EF0AB}" type="slidenum">
              <a:rPr lang="en-US"/>
              <a:pPr>
                <a:defRPr/>
              </a:pPr>
              <a:t>‹#›</a:t>
            </a:fld>
            <a:endParaRPr lang="en-US"/>
          </a:p>
        </p:txBody>
      </p:sp>
    </p:spTree>
    <p:extLst>
      <p:ext uri="{BB962C8B-B14F-4D97-AF65-F5344CB8AC3E}">
        <p14:creationId xmlns:p14="http://schemas.microsoft.com/office/powerpoint/2010/main" val="2011770992"/>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21406"/>
            <a:ext cx="2743200" cy="51049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1021406"/>
            <a:ext cx="8026400" cy="51049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78B8D65A-282C-884A-BC1D-9EA74FB6276A}" type="slidenum">
              <a:rPr lang="en-US"/>
              <a:pPr>
                <a:defRPr/>
              </a:pPr>
              <a:t>‹#›</a:t>
            </a:fld>
            <a:endParaRPr lang="en-US"/>
          </a:p>
        </p:txBody>
      </p:sp>
    </p:spTree>
    <p:extLst>
      <p:ext uri="{BB962C8B-B14F-4D97-AF65-F5344CB8AC3E}">
        <p14:creationId xmlns:p14="http://schemas.microsoft.com/office/powerpoint/2010/main" val="30543017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98664"/>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021413"/>
            <a:ext cx="10972800" cy="427171"/>
          </a:xfrm>
        </p:spPr>
        <p:txBody>
          <a:bodyPr/>
          <a:lstStyle/>
          <a:p>
            <a:r>
              <a:rPr lang="en-US"/>
              <a:t>Click to edit Master title style</a:t>
            </a:r>
          </a:p>
        </p:txBody>
      </p:sp>
      <p:sp>
        <p:nvSpPr>
          <p:cNvPr id="3" name="Text Placeholder 2"/>
          <p:cNvSpPr>
            <a:spLocks noGrp="1"/>
          </p:cNvSpPr>
          <p:nvPr>
            <p:ph type="body" sz="half" idx="1"/>
          </p:nvPr>
        </p:nvSpPr>
        <p:spPr>
          <a:xfrm>
            <a:off x="609600" y="2286057"/>
            <a:ext cx="2489200" cy="384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3302001" y="2286057"/>
            <a:ext cx="2489200" cy="3840311"/>
          </a:xfrm>
        </p:spPr>
        <p:txBody>
          <a:bodyPr/>
          <a:lstStyle/>
          <a:p>
            <a:pPr lvl="0"/>
            <a:r>
              <a:rPr lang="en-US" noProof="0"/>
              <a:t>Click icon to add chart</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IBM Cloud Analyst Summit November 2017 © 2017 IBM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C6D40D98-B898-1F47-A99B-0D30B9740DA7}" type="slidenum">
              <a:rPr lang="en-US"/>
              <a:pPr>
                <a:defRPr/>
              </a:pPr>
              <a:t>‹#›</a:t>
            </a:fld>
            <a:endParaRPr lang="en-US"/>
          </a:p>
        </p:txBody>
      </p:sp>
    </p:spTree>
    <p:extLst>
      <p:ext uri="{BB962C8B-B14F-4D97-AF65-F5344CB8AC3E}">
        <p14:creationId xmlns:p14="http://schemas.microsoft.com/office/powerpoint/2010/main" val="289160403"/>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4654939"/>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1455202028"/>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85935822"/>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326160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80928483"/>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48129586"/>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4222341058"/>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767130971"/>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1512824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5423467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038975"/>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078339"/>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3632620"/>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9106174"/>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3379419"/>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533576"/>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989811"/>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668488997"/>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989012498"/>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6030338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3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213" y="1454615"/>
            <a:ext cx="5620011" cy="4608576"/>
          </a:xfrm>
        </p:spPr>
        <p:txBody>
          <a:bodyPr/>
          <a:lstStyle>
            <a:lvl1pPr marL="156467" indent="-156467">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842095"/>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662926670"/>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CF05-D180-DE4F-B978-6969ABFF2A3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630531-68BF-2040-8113-DC77DF5C6A85}"/>
              </a:ext>
            </a:extLst>
          </p:cNvPr>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1B4ABF99-CE3D-C645-B458-CE5B19BDC3A4}"/>
              </a:ext>
            </a:extLst>
          </p:cNvPr>
          <p:cNvSpPr>
            <a:spLocks noGrp="1"/>
          </p:cNvSpPr>
          <p:nvPr>
            <p:ph type="ftr" sz="quarter" idx="11"/>
          </p:nvPr>
        </p:nvSpPr>
        <p:spPr/>
        <p:txBody>
          <a:bodyPr/>
          <a:lstStyle/>
          <a:p>
            <a:r>
              <a:rPr lang="de-DE"/>
              <a:t>IBM Cloud / DOC ID / January 09, 2018 / © 2018 IBM Corporation</a:t>
            </a:r>
            <a:endParaRPr lang="en-US" dirty="0"/>
          </a:p>
        </p:txBody>
      </p:sp>
    </p:spTree>
    <p:extLst>
      <p:ext uri="{BB962C8B-B14F-4D97-AF65-F5344CB8AC3E}">
        <p14:creationId xmlns:p14="http://schemas.microsoft.com/office/powerpoint/2010/main" val="1336500952"/>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15199792"/>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312723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8647849"/>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8800717"/>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954580693"/>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789642698"/>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649056"/>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305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2597001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5625065"/>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57232145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54248"/>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21216884"/>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219641812"/>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328912"/>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460929667"/>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539128374"/>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03204" y="123141"/>
            <a:ext cx="11688233" cy="533219"/>
          </a:xfrm>
        </p:spPr>
        <p:txBody>
          <a:bodyPr/>
          <a:lstStyle>
            <a:lvl1pPr>
              <a:defRPr>
                <a:solidFill>
                  <a:srgbClr val="7889FB"/>
                </a:solidFill>
              </a:defRPr>
            </a:lvl1pPr>
          </a:lstStyle>
          <a:p>
            <a:r>
              <a:rPr lang="en-US" dirty="0"/>
              <a:t>Click to edit Master title style</a:t>
            </a:r>
          </a:p>
        </p:txBody>
      </p:sp>
      <p:pic>
        <p:nvPicPr>
          <p:cNvPr id="4" name="Picture 8" descr="IBM_logo_blue">
            <a:extLst>
              <a:ext uri="{FF2B5EF4-FFF2-40B4-BE49-F238E27FC236}">
                <a16:creationId xmlns:a16="http://schemas.microsoft.com/office/drawing/2014/main" id="{9D63FB0D-E504-F34A-A3FD-FF5926D14E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65935" y="376459"/>
            <a:ext cx="622300" cy="251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98559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userDrawn="1">
  <p:cSld name="3_TextCloudEyebrow">
    <p:bg>
      <p:bgPr>
        <a:solidFill>
          <a:schemeClr val="tx1"/>
        </a:solidFill>
        <a:effectLst/>
      </p:bgPr>
    </p:bg>
    <p:spTree>
      <p:nvGrpSpPr>
        <p:cNvPr id="1" name=""/>
        <p:cNvGrpSpPr/>
        <p:nvPr/>
      </p:nvGrpSpPr>
      <p:grpSpPr>
        <a:xfrm>
          <a:off x="0" y="0"/>
          <a:ext cx="0" cy="0"/>
          <a:chOff x="0" y="0"/>
          <a:chExt cx="0" cy="0"/>
        </a:xfrm>
      </p:grpSpPr>
      <p:sp>
        <p:nvSpPr>
          <p:cNvPr id="9" name="Text Placeholder 15"/>
          <p:cNvSpPr>
            <a:spLocks noGrp="1"/>
          </p:cNvSpPr>
          <p:nvPr>
            <p:ph type="body" sz="quarter" idx="11" hasCustomPrompt="1"/>
          </p:nvPr>
        </p:nvSpPr>
        <p:spPr>
          <a:xfrm>
            <a:off x="389110" y="140529"/>
            <a:ext cx="10551949"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15"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a:p>
        </p:txBody>
      </p:sp>
      <p:sp>
        <p:nvSpPr>
          <p:cNvPr id="5" name="TextBox 4"/>
          <p:cNvSpPr txBox="1"/>
          <p:nvPr userDrawn="1"/>
        </p:nvSpPr>
        <p:spPr>
          <a:xfrm>
            <a:off x="10936956" y="6529274"/>
            <a:ext cx="1213794" cy="256545"/>
          </a:xfrm>
          <a:prstGeom prst="rect">
            <a:avLst/>
          </a:prstGeom>
          <a:noFill/>
        </p:spPr>
        <p:txBody>
          <a:bodyPr wrap="none" rtlCol="0">
            <a:spAutoFit/>
          </a:bodyPr>
          <a:lstStyle/>
          <a:p>
            <a:r>
              <a:rPr lang="en-US" sz="1067" dirty="0"/>
              <a:t>IBM Confidential</a:t>
            </a:r>
          </a:p>
        </p:txBody>
      </p:sp>
    </p:spTree>
    <p:extLst>
      <p:ext uri="{BB962C8B-B14F-4D97-AF65-F5344CB8AC3E}">
        <p14:creationId xmlns:p14="http://schemas.microsoft.com/office/powerpoint/2010/main" val="112422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3481446765"/>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9021" y="1"/>
            <a:ext cx="8720319" cy="526640"/>
          </a:xfrm>
        </p:spPr>
        <p:txBody>
          <a:bodyPr/>
          <a:lstStyle/>
          <a:p>
            <a:r>
              <a:rPr lang="en-US"/>
              <a:t>Click to edit Master title style</a:t>
            </a:r>
            <a:endParaRPr lang="en-US" dirty="0"/>
          </a:p>
        </p:txBody>
      </p:sp>
      <p:pic>
        <p:nvPicPr>
          <p:cNvPr id="3" name="Picture 8" descr="IBM_logo_blue">
            <a:extLst>
              <a:ext uri="{FF2B5EF4-FFF2-40B4-BE49-F238E27FC236}">
                <a16:creationId xmlns:a16="http://schemas.microsoft.com/office/drawing/2014/main" id="{21907D0B-E378-8B49-A106-A1AA1A39A8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65935" y="376459"/>
            <a:ext cx="622300" cy="251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632789"/>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 2014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C9FF11-AF8D-D541-97E9-68F85804A083}" type="slidenum">
              <a:rPr lang="en-US"/>
              <a:pPr>
                <a:defRPr/>
              </a:pPr>
              <a:t>‹#›</a:t>
            </a:fld>
            <a:endParaRPr lang="en-US"/>
          </a:p>
        </p:txBody>
      </p:sp>
    </p:spTree>
    <p:extLst>
      <p:ext uri="{BB962C8B-B14F-4D97-AF65-F5344CB8AC3E}">
        <p14:creationId xmlns:p14="http://schemas.microsoft.com/office/powerpoint/2010/main" val="1641544163"/>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431325"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40496715"/>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ZaaS  © 2018 IBM Corporation</a:t>
            </a:r>
            <a:endParaRPr lang="en-US" dirty="0"/>
          </a:p>
        </p:txBody>
      </p:sp>
      <p:sp>
        <p:nvSpPr>
          <p:cNvPr id="7" name="Text Placeholder 5"/>
          <p:cNvSpPr>
            <a:spLocks noGrp="1"/>
          </p:cNvSpPr>
          <p:nvPr>
            <p:ph type="body" sz="quarter" idx="12"/>
          </p:nvPr>
        </p:nvSpPr>
        <p:spPr>
          <a:xfrm>
            <a:off x="304800" y="1396181"/>
            <a:ext cx="11582400" cy="4699817"/>
          </a:xfrm>
        </p:spPr>
        <p:txBody>
          <a:bodyPr/>
          <a:lstStyle>
            <a:lvl1pPr marL="174617" indent="-174617">
              <a:spcBef>
                <a:spcPts val="1100"/>
              </a:spcBef>
              <a:spcAft>
                <a:spcPts val="0"/>
              </a:spcAft>
              <a:buFont typeface="Wingdings" pitchFamily="2" charset="2"/>
              <a:buChar char="§"/>
              <a:defRPr/>
            </a:lvl1pPr>
            <a:lvl2pPr marL="396855" indent="-166680">
              <a:spcBef>
                <a:spcPts val="500"/>
              </a:spcBef>
              <a:defRPr/>
            </a:lvl2pPr>
            <a:lvl3pPr marL="628619" indent="-166680">
              <a:spcBef>
                <a:spcPts val="500"/>
              </a:spcBef>
              <a:defRPr/>
            </a:lvl3pPr>
            <a:lvl4pPr marL="803235" indent="-174617">
              <a:spcBef>
                <a:spcPts val="500"/>
              </a:spcBef>
              <a:defRPr/>
            </a:lvl4pPr>
            <a:lvl5pPr marL="969914" indent="-166680">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805340"/>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2" y="271709"/>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2"/>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51" y="6273782"/>
            <a:ext cx="695452" cy="281961"/>
          </a:xfrm>
          <a:prstGeom prst="rect">
            <a:avLst/>
          </a:prstGeom>
        </p:spPr>
      </p:pic>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91751" y="6273802"/>
            <a:ext cx="695452" cy="281940"/>
          </a:xfrm>
          <a:prstGeom prst="rect">
            <a:avLst/>
          </a:prstGeom>
        </p:spPr>
      </p:pic>
      <p:pic>
        <p:nvPicPr>
          <p:cNvPr id="10" name="Picture 9" descr="IBMZ_PrimaryGraphic_V1-copy"/>
          <p:cNvPicPr>
            <a:picLocks noChangeAspect="1" noChangeArrowheads="1"/>
          </p:cNvPicPr>
          <p:nvPr userDrawn="1"/>
        </p:nvPicPr>
        <p:blipFill>
          <a:blip r:embed="rId5" cstate="print"/>
          <a:srcRect/>
          <a:stretch>
            <a:fillRect/>
          </a:stretch>
        </p:blipFill>
        <p:spPr bwMode="auto">
          <a:xfrm>
            <a:off x="7721247" y="1207288"/>
            <a:ext cx="3201143" cy="3999432"/>
          </a:xfrm>
          <a:prstGeom prst="rect">
            <a:avLst/>
          </a:prstGeom>
          <a:noFill/>
        </p:spPr>
      </p:pic>
      <p:sp>
        <p:nvSpPr>
          <p:cNvPr id="2" name="Slide Number Placeholder 1"/>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348310828"/>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6"/>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4219446813"/>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9" name="Text Placeholder 5"/>
          <p:cNvSpPr>
            <a:spLocks noGrp="1"/>
          </p:cNvSpPr>
          <p:nvPr>
            <p:ph type="body" sz="quarter" idx="14"/>
          </p:nvPr>
        </p:nvSpPr>
        <p:spPr>
          <a:xfrm>
            <a:off x="6402341" y="1500375"/>
            <a:ext cx="5486400" cy="4779264"/>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Click to 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Fifth level</a:t>
            </a:r>
          </a:p>
        </p:txBody>
      </p:sp>
      <p:sp>
        <p:nvSpPr>
          <p:cNvPr id="10" name="Text Placeholder 5"/>
          <p:cNvSpPr>
            <a:spLocks noGrp="1"/>
          </p:cNvSpPr>
          <p:nvPr>
            <p:ph type="body" sz="quarter" idx="12"/>
          </p:nvPr>
        </p:nvSpPr>
        <p:spPr>
          <a:xfrm>
            <a:off x="304800" y="1498600"/>
            <a:ext cx="5486400" cy="4779264"/>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Click to 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Fifth level</a:t>
            </a:r>
          </a:p>
        </p:txBody>
      </p:sp>
    </p:spTree>
    <p:extLst>
      <p:ext uri="{BB962C8B-B14F-4D97-AF65-F5344CB8AC3E}">
        <p14:creationId xmlns:p14="http://schemas.microsoft.com/office/powerpoint/2010/main" val="46359599"/>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4226631121"/>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17469" indent="-11746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234489215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2"/>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1"/>
            <a:ext cx="5486400" cy="400049"/>
          </a:xfrm>
        </p:spPr>
        <p:txBody>
          <a:bodyPr/>
          <a:lstStyle>
            <a:lvl1pPr>
              <a:buNone/>
              <a:defRPr sz="1100"/>
            </a:lvl1pPr>
          </a:lstStyle>
          <a:p>
            <a:pPr lvl="0"/>
            <a:r>
              <a:rPr lang="en-US" dirty="0"/>
              <a:t>Click to edit Master text styles</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20832478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18689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1405399434"/>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buNone/>
              <a:defRPr sz="1100"/>
            </a:lvl1pPr>
          </a:lstStyle>
          <a:p>
            <a:pPr lvl="0"/>
            <a:r>
              <a:rPr lang="en-US" dirty="0"/>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485434365"/>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Content Placeholder 5"/>
          <p:cNvSpPr>
            <a:spLocks noGrp="1"/>
          </p:cNvSpPr>
          <p:nvPr>
            <p:ph sz="quarter" idx="12"/>
          </p:nvPr>
        </p:nvSpPr>
        <p:spPr>
          <a:xfrm>
            <a:off x="304800" y="1327361"/>
            <a:ext cx="5486400" cy="4916809"/>
          </a:xfrm>
        </p:spPr>
        <p:txBody>
          <a:bodyPr/>
          <a:lstStyle>
            <a:lvl1pPr>
              <a:buNone/>
              <a:defRPr sz="2400"/>
            </a:lvl1pPr>
          </a:lstStyle>
          <a:p>
            <a:pPr lvl="0"/>
            <a:r>
              <a:rPr lang="en-US" dirty="0"/>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1665442520"/>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buNone/>
              <a:defRPr sz="1100"/>
            </a:lvl1pPr>
          </a:lstStyle>
          <a:p>
            <a:pPr lvl="0"/>
            <a:r>
              <a:rPr lang="en-US" dirty="0"/>
              <a:t>Click to edit Master text styles</a:t>
            </a:r>
          </a:p>
        </p:txBody>
      </p:sp>
      <p:sp>
        <p:nvSpPr>
          <p:cNvPr id="11"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13" name="Text Placeholder 6"/>
          <p:cNvSpPr>
            <a:spLocks noGrp="1"/>
          </p:cNvSpPr>
          <p:nvPr>
            <p:ph type="body" sz="quarter" idx="20"/>
          </p:nvPr>
        </p:nvSpPr>
        <p:spPr>
          <a:xfrm>
            <a:off x="304800" y="148865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6"/>
          <p:cNvSpPr>
            <a:spLocks noGrp="1"/>
          </p:cNvSpPr>
          <p:nvPr>
            <p:ph type="body" sz="quarter" idx="21"/>
          </p:nvPr>
        </p:nvSpPr>
        <p:spPr>
          <a:xfrm>
            <a:off x="3349157" y="1479825"/>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6"/>
          <p:cNvSpPr>
            <a:spLocks noGrp="1"/>
          </p:cNvSpPr>
          <p:nvPr>
            <p:ph type="body" sz="quarter" idx="22"/>
          </p:nvPr>
        </p:nvSpPr>
        <p:spPr>
          <a:xfrm>
            <a:off x="6414717" y="1481598"/>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6"/>
          <p:cNvSpPr>
            <a:spLocks noGrp="1"/>
          </p:cNvSpPr>
          <p:nvPr>
            <p:ph type="body" sz="quarter" idx="23"/>
          </p:nvPr>
        </p:nvSpPr>
        <p:spPr>
          <a:xfrm>
            <a:off x="9448473" y="1483375"/>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885630"/>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buNone/>
              <a:defRPr sz="1100"/>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lvl1pPr>
              <a:buNone/>
              <a:defRPr/>
            </a:lvl1pPr>
          </a:lstStyle>
          <a:p>
            <a:r>
              <a:rPr lang="en-US" dirty="0"/>
              <a:t>Drag picture to placeholder or click icon to add</a:t>
            </a: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1527838650"/>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Picture Placeholder 8"/>
          <p:cNvSpPr>
            <a:spLocks noGrp="1"/>
          </p:cNvSpPr>
          <p:nvPr>
            <p:ph type="pic" sz="quarter" idx="16"/>
          </p:nvPr>
        </p:nvSpPr>
        <p:spPr>
          <a:xfrm>
            <a:off x="6096000" y="0"/>
            <a:ext cx="6096000" cy="6858000"/>
          </a:xfrm>
        </p:spPr>
        <p:txBody>
          <a:bodyPr/>
          <a:lstStyle>
            <a:lvl1pPr>
              <a:buNone/>
              <a:defRPr/>
            </a:lvl1pPr>
          </a:lstStyle>
          <a:p>
            <a:r>
              <a:rPr lang="en-US" dirty="0"/>
              <a:t>Drag picture to placeholder or click icon to add</a:t>
            </a:r>
          </a:p>
        </p:txBody>
      </p:sp>
      <p:sp>
        <p:nvSpPr>
          <p:cNvPr id="10"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11" name="Text Placeholder 6"/>
          <p:cNvSpPr>
            <a:spLocks noGrp="1"/>
          </p:cNvSpPr>
          <p:nvPr>
            <p:ph type="body" sz="quarter" idx="20"/>
          </p:nvPr>
        </p:nvSpPr>
        <p:spPr>
          <a:xfrm>
            <a:off x="304800" y="148865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21"/>
          </p:nvPr>
        </p:nvSpPr>
        <p:spPr>
          <a:xfrm>
            <a:off x="3349157" y="1479825"/>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0854916"/>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buNone/>
              <a:defRPr sz="1100"/>
            </a:lvl1pPr>
          </a:lstStyle>
          <a:p>
            <a:pPr lvl="0"/>
            <a:r>
              <a:rPr lang="en-US" dirty="0"/>
              <a:t>Click to edit Master text styles</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9" name="Text Placeholder 6"/>
          <p:cNvSpPr>
            <a:spLocks noGrp="1"/>
          </p:cNvSpPr>
          <p:nvPr>
            <p:ph type="body" sz="quarter" idx="20"/>
          </p:nvPr>
        </p:nvSpPr>
        <p:spPr>
          <a:xfrm>
            <a:off x="6326357" y="1393240"/>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p:cNvSpPr>
            <a:spLocks noGrp="1"/>
          </p:cNvSpPr>
          <p:nvPr>
            <p:ph type="body" sz="quarter" idx="21"/>
          </p:nvPr>
        </p:nvSpPr>
        <p:spPr>
          <a:xfrm>
            <a:off x="9370715" y="138441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239373"/>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buNone/>
              <a:defRPr sz="1100"/>
            </a:lvl1pPr>
          </a:lstStyle>
          <a:p>
            <a:pPr lvl="0"/>
            <a:r>
              <a:rPr lang="en-US" dirty="0"/>
              <a:t>Click to edit Master text styles</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9" name="Content Placeholder 7"/>
          <p:cNvSpPr>
            <a:spLocks noGrp="1"/>
          </p:cNvSpPr>
          <p:nvPr>
            <p:ph sz="quarter" idx="14"/>
          </p:nvPr>
        </p:nvSpPr>
        <p:spPr>
          <a:xfrm>
            <a:off x="6400800" y="1488868"/>
            <a:ext cx="5486400" cy="4469313"/>
          </a:xfrm>
        </p:spPr>
        <p:txBody>
          <a:bodyPr/>
          <a:lstStyle>
            <a:lvl1pPr>
              <a:defRPr sz="1400">
                <a:solidFill>
                  <a:srgbClr val="FFFFFF"/>
                </a:solidFill>
              </a:defRPr>
            </a:lvl1pPr>
            <a:lvl2pPr>
              <a:defRPr sz="1400">
                <a:solidFill>
                  <a:srgbClr val="FFFFFF"/>
                </a:solidFill>
              </a:defRPr>
            </a:lvl2pPr>
            <a:lvl3pPr>
              <a:defRPr sz="1400">
                <a:solidFill>
                  <a:srgbClr val="FFFFFF"/>
                </a:solidFill>
              </a:defRPr>
            </a:lvl3pPr>
            <a:lvl4pPr>
              <a:defRPr sz="1400">
                <a:solidFill>
                  <a:srgbClr val="FFFFFF"/>
                </a:solidFill>
              </a:defRPr>
            </a:lvl4pPr>
            <a:lvl5pPr>
              <a:defRPr sz="140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0889484"/>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Picture Placeholder 7"/>
          <p:cNvSpPr>
            <a:spLocks noGrp="1"/>
          </p:cNvSpPr>
          <p:nvPr>
            <p:ph type="pic" sz="quarter" idx="15"/>
          </p:nvPr>
        </p:nvSpPr>
        <p:spPr>
          <a:xfrm>
            <a:off x="6096000" y="0"/>
            <a:ext cx="6096000" cy="6858000"/>
          </a:xfrm>
        </p:spPr>
        <p:txBody>
          <a:bodyPr/>
          <a:lstStyle>
            <a:lvl1pPr>
              <a:buNone/>
              <a:defRPr/>
            </a:lvl1pPr>
          </a:lstStyle>
          <a:p>
            <a:r>
              <a:rPr lang="en-US" dirty="0"/>
              <a:t>Drag picture to placeholder or click icon to add</a:t>
            </a:r>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438084639"/>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1106528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5247971" algn="dec"/>
              </a:tabLst>
              <a:defRPr sz="1500"/>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35" rtl="0" eaLnBrk="1" fontAlgn="auto" latinLnBrk="0" hangingPunct="1">
              <a:lnSpc>
                <a:spcPct val="100000"/>
              </a:lnSpc>
              <a:spcBef>
                <a:spcPts val="0"/>
              </a:spcBef>
              <a:spcAft>
                <a:spcPts val="0"/>
              </a:spcAft>
              <a:buClrTx/>
              <a:buSzTx/>
              <a:buFont typeface="Arial"/>
              <a:buNone/>
              <a:tabLst>
                <a:tab pos="5358759" algn="r"/>
              </a:tabLst>
              <a:defRPr/>
            </a:pPr>
            <a:r>
              <a:rPr lang="en-US"/>
              <a:t>Click to edit Master text styles</a:t>
            </a:r>
          </a:p>
        </p:txBody>
      </p:sp>
    </p:spTree>
    <p:extLst>
      <p:ext uri="{BB962C8B-B14F-4D97-AF65-F5344CB8AC3E}">
        <p14:creationId xmlns:p14="http://schemas.microsoft.com/office/powerpoint/2010/main" val="105815209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56036"/>
            <a:ext cx="5486400" cy="400049"/>
          </a:xfrm>
        </p:spPr>
        <p:txBody>
          <a:bodyPr/>
          <a:lstStyle>
            <a:lvl1pPr>
              <a:buNone/>
              <a:defRPr sz="1600"/>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2602654403"/>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79280823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5" y="3429000"/>
            <a:ext cx="3047996"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2" y="-1"/>
            <a:ext cx="12191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862512196"/>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2" y="-1"/>
            <a:ext cx="12191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060006667"/>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2871403786"/>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649091101"/>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8" name="Text Placeholder 6"/>
          <p:cNvSpPr>
            <a:spLocks noGrp="1"/>
          </p:cNvSpPr>
          <p:nvPr>
            <p:ph type="body" sz="quarter" idx="20"/>
          </p:nvPr>
        </p:nvSpPr>
        <p:spPr>
          <a:xfrm>
            <a:off x="304800" y="148865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2808150"/>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Content Placeholder 8"/>
          <p:cNvSpPr>
            <a:spLocks noGrp="1"/>
          </p:cNvSpPr>
          <p:nvPr>
            <p:ph sz="quarter" idx="13"/>
          </p:nvPr>
        </p:nvSpPr>
        <p:spPr>
          <a:xfrm>
            <a:off x="3108969" y="1488653"/>
            <a:ext cx="8534400" cy="4605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10" name="Text Placeholder 6"/>
          <p:cNvSpPr>
            <a:spLocks noGrp="1"/>
          </p:cNvSpPr>
          <p:nvPr>
            <p:ph type="body" sz="quarter" idx="20"/>
          </p:nvPr>
        </p:nvSpPr>
        <p:spPr>
          <a:xfrm>
            <a:off x="304800" y="148865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063018"/>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304800" y="1488653"/>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4210921000"/>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case study: title, text (2/4), content (2/4)">
    <p:spTree>
      <p:nvGrpSpPr>
        <p:cNvPr id="1" name=""/>
        <p:cNvGrpSpPr/>
        <p:nvPr/>
      </p:nvGrpSpPr>
      <p:grpSpPr>
        <a:xfrm>
          <a:off x="0" y="0"/>
          <a:ext cx="0" cy="0"/>
          <a:chOff x="0" y="0"/>
          <a:chExt cx="0" cy="0"/>
        </a:xfrm>
      </p:grpSpPr>
      <p:sp>
        <p:nvSpPr>
          <p:cNvPr id="9" name="Text Placeholder 6"/>
          <p:cNvSpPr>
            <a:spLocks noGrp="1"/>
          </p:cNvSpPr>
          <p:nvPr>
            <p:ph type="body" sz="quarter" idx="20"/>
          </p:nvPr>
        </p:nvSpPr>
        <p:spPr>
          <a:xfrm>
            <a:off x="304800" y="148865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p:cNvSpPr>
            <a:spLocks noGrp="1"/>
          </p:cNvSpPr>
          <p:nvPr>
            <p:ph type="body" sz="quarter" idx="21"/>
          </p:nvPr>
        </p:nvSpPr>
        <p:spPr>
          <a:xfrm>
            <a:off x="3349157" y="1479825"/>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12" name="Picture Placeholder 11"/>
          <p:cNvSpPr>
            <a:spLocks noGrp="1"/>
          </p:cNvSpPr>
          <p:nvPr>
            <p:ph type="pic" sz="quarter" idx="14"/>
          </p:nvPr>
        </p:nvSpPr>
        <p:spPr>
          <a:xfrm>
            <a:off x="6096000" y="0"/>
            <a:ext cx="6096000" cy="6858000"/>
          </a:xfrm>
        </p:spPr>
        <p:txBody>
          <a:bodyPr/>
          <a:lstStyle>
            <a:lvl1pPr>
              <a:buNone/>
              <a:defRPr/>
            </a:lvl1pPr>
          </a:lstStyle>
          <a:p>
            <a:r>
              <a:rPr lang="en-US" dirty="0"/>
              <a:t>Drag picture to placeholder or click icon to add</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14984279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Group Name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7" y="2914879"/>
            <a:ext cx="1730144" cy="701463"/>
          </a:xfrm>
          <a:prstGeom prst="rect">
            <a:avLst/>
          </a:prstGeom>
        </p:spPr>
      </p:pic>
    </p:spTree>
    <p:extLst>
      <p:ext uri="{BB962C8B-B14F-4D97-AF65-F5344CB8AC3E}">
        <p14:creationId xmlns:p14="http://schemas.microsoft.com/office/powerpoint/2010/main" val="23663622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10" name="Text Placeholder 6"/>
          <p:cNvSpPr>
            <a:spLocks noGrp="1"/>
          </p:cNvSpPr>
          <p:nvPr>
            <p:ph type="body" sz="quarter" idx="20"/>
          </p:nvPr>
        </p:nvSpPr>
        <p:spPr>
          <a:xfrm>
            <a:off x="304800" y="1488653"/>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p:cNvSpPr>
            <a:spLocks noGrp="1"/>
          </p:cNvSpPr>
          <p:nvPr>
            <p:ph type="body" sz="quarter" idx="21"/>
          </p:nvPr>
        </p:nvSpPr>
        <p:spPr>
          <a:xfrm>
            <a:off x="3349157" y="1479825"/>
            <a:ext cx="2438400" cy="460586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6"/>
          <p:cNvSpPr>
            <a:spLocks noGrp="1"/>
          </p:cNvSpPr>
          <p:nvPr>
            <p:ph type="body" sz="quarter" idx="22"/>
          </p:nvPr>
        </p:nvSpPr>
        <p:spPr>
          <a:xfrm>
            <a:off x="6266300" y="1492201"/>
            <a:ext cx="5620901" cy="4593491"/>
          </a:xfrm>
        </p:spPr>
        <p:txBody>
          <a:bodyPr/>
          <a:lstStyle>
            <a:lvl1pPr>
              <a:defRPr sz="18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729512"/>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able Placeholder 6"/>
          <p:cNvSpPr>
            <a:spLocks noGrp="1"/>
          </p:cNvSpPr>
          <p:nvPr>
            <p:ph type="tbl" sz="quarter" idx="13"/>
          </p:nvPr>
        </p:nvSpPr>
        <p:spPr>
          <a:xfrm>
            <a:off x="3352800" y="300569"/>
            <a:ext cx="8534400" cy="6129867"/>
          </a:xfrm>
        </p:spPr>
        <p:txBody>
          <a:bodyPr/>
          <a:lstStyle>
            <a:lvl1pPr>
              <a:buFontTx/>
              <a:buNone/>
              <a:defRPr/>
            </a:lvl1pPr>
          </a:lstStyle>
          <a:p>
            <a:r>
              <a:rPr lang="en-US" dirty="0"/>
              <a:t>Click icon to add table</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
        <p:nvSpPr>
          <p:cNvPr id="9" name="Text Placeholder 6"/>
          <p:cNvSpPr>
            <a:spLocks noGrp="1"/>
          </p:cNvSpPr>
          <p:nvPr>
            <p:ph type="body" sz="quarter" idx="20"/>
          </p:nvPr>
        </p:nvSpPr>
        <p:spPr>
          <a:xfrm>
            <a:off x="304800" y="258898"/>
            <a:ext cx="2438400" cy="592191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45001"/>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104669272"/>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387241"/>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59" algn="r"/>
              </a:tabLst>
              <a:defRPr/>
            </a:pPr>
            <a:r>
              <a:rPr lang="en-US" dirty="0"/>
              <a:t>Click to edit Master text styles</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316512074"/>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0"/>
            <a:ext cx="1730144" cy="701463"/>
          </a:xfrm>
          <a:prstGeom prst="rect">
            <a:avLst/>
          </a:prstGeom>
        </p:spPr>
      </p:pic>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278570044"/>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srcRect b="85017"/>
          <a:stretch>
            <a:fillRect/>
          </a:stretch>
        </p:blipFill>
        <p:spPr bwMode="auto">
          <a:xfrm>
            <a:off x="0" y="6076954"/>
            <a:ext cx="12192000" cy="781049"/>
          </a:xfrm>
          <a:prstGeom prst="rect">
            <a:avLst/>
          </a:prstGeom>
          <a:noFill/>
          <a:ln w="9525">
            <a:noFill/>
            <a:miter lim="800000"/>
            <a:headEnd/>
            <a:tailEnd/>
          </a:ln>
        </p:spPr>
      </p:pic>
      <p:sp>
        <p:nvSpPr>
          <p:cNvPr id="5" name="Rectangle 4"/>
          <p:cNvSpPr>
            <a:spLocks noChangeArrowheads="1"/>
          </p:cNvSpPr>
          <p:nvPr userDrawn="1"/>
        </p:nvSpPr>
        <p:spPr bwMode="black">
          <a:xfrm>
            <a:off x="76200" y="6487587"/>
            <a:ext cx="1828800" cy="264583"/>
          </a:xfrm>
          <a:prstGeom prst="rect">
            <a:avLst/>
          </a:prstGeom>
          <a:noFill/>
          <a:ln>
            <a:noFill/>
          </a:ln>
          <a:extLst>
            <a:ext uri="{909E8E84-426E-40dd-AFC4-6F175D3DCCD1}"/>
            <a:ext uri="{91240B29-F687-4f45-9708-019B960494DF}"/>
          </a:extLst>
        </p:spPr>
        <p:txBody>
          <a:bodyPr lIns="92073" tIns="46037" rIns="92073" bIns="4603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defTabSz="914332" eaLnBrk="1" fontAlgn="auto" hangingPunct="1">
              <a:spcBef>
                <a:spcPts val="0"/>
              </a:spcBef>
              <a:spcAft>
                <a:spcPts val="0"/>
              </a:spcAft>
              <a:defRPr/>
            </a:pPr>
            <a:r>
              <a:rPr lang="en-US" altLang="en-US" sz="700" dirty="0">
                <a:solidFill>
                  <a:schemeClr val="bg1"/>
                </a:solidFill>
                <a:latin typeface="Arial" panose="020B0604020202020204" pitchFamily="34" charset="0"/>
                <a:cs typeface="Arial" panose="020B0604020202020204" pitchFamily="34" charset="0"/>
              </a:rPr>
              <a:t>© 2017 IBM Corporation</a:t>
            </a:r>
            <a:endParaRPr lang="en-US" altLang="en-US" sz="2000" dirty="0">
              <a:solidFill>
                <a:schemeClr val="bg1"/>
              </a:solidFill>
              <a:latin typeface="Arial" panose="020B0604020202020204" pitchFamily="34" charset="0"/>
              <a:cs typeface="Arial" panose="020B0604020202020204" pitchFamily="34" charset="0"/>
            </a:endParaRPr>
          </a:p>
        </p:txBody>
      </p:sp>
      <p:sp>
        <p:nvSpPr>
          <p:cNvPr id="6" name="Rectangle 7"/>
          <p:cNvSpPr txBox="1">
            <a:spLocks noChangeArrowheads="1"/>
          </p:cNvSpPr>
          <p:nvPr userDrawn="1"/>
        </p:nvSpPr>
        <p:spPr bwMode="black">
          <a:xfrm>
            <a:off x="10202337" y="6544735"/>
            <a:ext cx="488951" cy="266700"/>
          </a:xfrm>
          <a:prstGeom prst="rect">
            <a:avLst/>
          </a:prstGeom>
          <a:noFill/>
          <a:ln>
            <a:noFill/>
          </a:ln>
          <a:effectLst/>
          <a:extLst>
            <a:ext uri="{909E8E84-426E-40dd-AFC4-6F175D3DCCD1}"/>
            <a:ext uri="{91240B29-F687-4f45-9708-019B960494DF}"/>
            <a:ext uri="{AF507438-7753-43e0-B8FC-AC1667EBCBE1}"/>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fontAlgn="auto" hangingPunct="1">
              <a:spcBef>
                <a:spcPts val="0"/>
              </a:spcBef>
              <a:spcAft>
                <a:spcPts val="0"/>
              </a:spcAft>
              <a:defRPr/>
            </a:pPr>
            <a:fld id="{08640EB3-EC1B-471D-8466-B59D045DF6A9}" type="slidenum">
              <a:rPr lang="en-US" altLang="en-US" sz="700">
                <a:solidFill>
                  <a:schemeClr val="bg1"/>
                </a:solidFill>
                <a:latin typeface="Arial" panose="020B0604020202020204" pitchFamily="34" charset="0"/>
                <a:ea typeface="HelvNeue Light for IBM" panose="020B0403020202020204" pitchFamily="34" charset="0"/>
              </a:rPr>
              <a:pPr algn="r" eaLnBrk="1" fontAlgn="auto" hangingPunct="1">
                <a:spcBef>
                  <a:spcPts val="0"/>
                </a:spcBef>
                <a:spcAft>
                  <a:spcPts val="0"/>
                </a:spcAft>
                <a:defRPr/>
              </a:pPr>
              <a:t>‹#›</a:t>
            </a:fld>
            <a:endParaRPr lang="en-US" altLang="en-US" sz="700" dirty="0">
              <a:solidFill>
                <a:schemeClr val="bg1"/>
              </a:solidFill>
              <a:latin typeface="Arial" panose="020B0604020202020204" pitchFamily="34" charset="0"/>
              <a:ea typeface="HelvNeue Light for IBM" panose="020B0403020202020204" pitchFamily="34" charset="0"/>
            </a:endParaRPr>
          </a:p>
        </p:txBody>
      </p:sp>
      <p:pic>
        <p:nvPicPr>
          <p:cNvPr id="7" name="Picture 4"/>
          <p:cNvPicPr>
            <a:picLocks noChangeAspect="1"/>
          </p:cNvPicPr>
          <p:nvPr userDrawn="1"/>
        </p:nvPicPr>
        <p:blipFill>
          <a:blip r:embed="rId3"/>
          <a:srcRect/>
          <a:stretch>
            <a:fillRect/>
          </a:stretch>
        </p:blipFill>
        <p:spPr bwMode="auto">
          <a:xfrm>
            <a:off x="11074400" y="6261102"/>
            <a:ext cx="975784" cy="378884"/>
          </a:xfrm>
          <a:prstGeom prst="rect">
            <a:avLst/>
          </a:prstGeom>
          <a:noFill/>
          <a:ln w="9525">
            <a:noFill/>
            <a:miter lim="800000"/>
            <a:headEnd/>
            <a:tailEnd/>
          </a:ln>
        </p:spPr>
      </p:pic>
      <p:pic>
        <p:nvPicPr>
          <p:cNvPr id="9" name="Picture 5"/>
          <p:cNvPicPr>
            <a:picLocks noChangeAspect="1"/>
          </p:cNvPicPr>
          <p:nvPr userDrawn="1"/>
        </p:nvPicPr>
        <p:blipFill>
          <a:blip r:embed="rId4"/>
          <a:srcRect/>
          <a:stretch>
            <a:fillRect/>
          </a:stretch>
        </p:blipFill>
        <p:spPr bwMode="auto">
          <a:xfrm>
            <a:off x="292100" y="6246286"/>
            <a:ext cx="1397000" cy="215900"/>
          </a:xfrm>
          <a:prstGeom prst="rect">
            <a:avLst/>
          </a:prstGeom>
          <a:noFill/>
          <a:ln w="9525">
            <a:noFill/>
            <a:miter lim="800000"/>
            <a:headEnd/>
            <a:tailEnd/>
          </a:ln>
        </p:spPr>
      </p:pic>
      <p:sp>
        <p:nvSpPr>
          <p:cNvPr id="19" name="Title 1"/>
          <p:cNvSpPr>
            <a:spLocks noGrp="1"/>
          </p:cNvSpPr>
          <p:nvPr>
            <p:ph type="title"/>
          </p:nvPr>
        </p:nvSpPr>
        <p:spPr>
          <a:xfrm>
            <a:off x="609601" y="456427"/>
            <a:ext cx="10910596" cy="452780"/>
          </a:xfrm>
          <a:prstGeom prst="rect">
            <a:avLst/>
          </a:prstGeom>
        </p:spPr>
        <p:txBody>
          <a:bodyPr lIns="91438" tIns="45719" rIns="91438" bIns="45719"/>
          <a:lstStyle>
            <a:lvl1pPr>
              <a:defRPr sz="2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0"/>
          </p:nvPr>
        </p:nvSpPr>
        <p:spPr>
          <a:xfrm>
            <a:off x="609604" y="909207"/>
            <a:ext cx="7985125" cy="3338928"/>
          </a:xfrm>
          <a:prstGeom prst="rect">
            <a:avLst/>
          </a:prstGeom>
        </p:spPr>
        <p:txBody>
          <a:bodyPr lIns="91438" tIns="45719" rIns="91438" bIns="45719"/>
          <a:lstStyle>
            <a:lvl1pPr marL="0" indent="0">
              <a:lnSpc>
                <a:spcPct val="100000"/>
              </a:lnSpc>
              <a:spcBef>
                <a:spcPts val="0"/>
              </a:spcBef>
              <a:spcAft>
                <a:spcPts val="600"/>
              </a:spcAft>
              <a:buClr>
                <a:schemeClr val="accent2"/>
              </a:buClr>
              <a:buSzPct val="85000"/>
              <a:buFont typeface="Arial" panose="020B0604020202020204" pitchFamily="34" charset="0"/>
              <a:buNone/>
              <a:tabLst>
                <a:tab pos="571458" algn="l"/>
              </a:tabLst>
              <a:defRPr sz="1600">
                <a:solidFill>
                  <a:schemeClr val="tx1"/>
                </a:solidFill>
                <a:latin typeface="Arial" panose="020B0604020202020204" pitchFamily="34" charset="0"/>
                <a:cs typeface="Arial" panose="020B0604020202020204" pitchFamily="34" charset="0"/>
              </a:defRPr>
            </a:lvl1pPr>
            <a:lvl2pPr marL="514312" indent="-285729">
              <a:lnSpc>
                <a:spcPct val="100000"/>
              </a:lnSpc>
              <a:spcBef>
                <a:spcPts val="0"/>
              </a:spcBef>
              <a:spcAft>
                <a:spcPts val="500"/>
              </a:spcAft>
              <a:buClr>
                <a:schemeClr val="accent2"/>
              </a:buClr>
              <a:buSzPct val="100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71478" indent="-285729">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080" indent="-228582">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246" indent="-228582">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2" name="Rectangle 1"/>
          <p:cNvSpPr/>
          <p:nvPr userDrawn="1"/>
        </p:nvSpPr>
        <p:spPr>
          <a:xfrm>
            <a:off x="76200" y="6620299"/>
            <a:ext cx="6096000" cy="215444"/>
          </a:xfrm>
          <a:prstGeom prst="rect">
            <a:avLst/>
          </a:prstGeom>
        </p:spPr>
        <p:txBody>
          <a:bodyPr>
            <a:spAutoFit/>
          </a:bodyPr>
          <a:lstStyle/>
          <a:p>
            <a:r>
              <a:rPr lang="en-US" sz="800" b="1" i="1" dirty="0">
                <a:solidFill>
                  <a:schemeClr val="bg1"/>
                </a:solidFill>
                <a:effectLst/>
                <a:latin typeface="Calibri" charset="0"/>
              </a:rPr>
              <a:t>IBM and BP Confidential  until announcement date</a:t>
            </a:r>
            <a:endParaRPr lang="en-US" sz="800" dirty="0">
              <a:solidFill>
                <a:schemeClr val="bg1"/>
              </a:solidFill>
              <a:effectLst/>
              <a:latin typeface="Calibri" charset="0"/>
            </a:endParaRPr>
          </a:p>
        </p:txBody>
      </p:sp>
    </p:spTree>
    <p:extLst>
      <p:ext uri="{BB962C8B-B14F-4D97-AF65-F5344CB8AC3E}">
        <p14:creationId xmlns:p14="http://schemas.microsoft.com/office/powerpoint/2010/main" val="543275803"/>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3_title, blank">
    <p:spTree>
      <p:nvGrpSpPr>
        <p:cNvPr id="1" name=""/>
        <p:cNvGrpSpPr/>
        <p:nvPr/>
      </p:nvGrpSpPr>
      <p:grpSpPr>
        <a:xfrm>
          <a:off x="0" y="0"/>
          <a:ext cx="0" cy="0"/>
          <a:chOff x="0" y="0"/>
          <a:chExt cx="0" cy="0"/>
        </a:xfrm>
      </p:grpSpPr>
      <p:sp>
        <p:nvSpPr>
          <p:cNvPr id="6" name="Footer Placeholder 8">
            <a:extLst>
              <a:ext uri="{FF2B5EF4-FFF2-40B4-BE49-F238E27FC236}">
                <a16:creationId xmlns:a16="http://schemas.microsoft.com/office/drawing/2014/main" id="{B75C25B6-5717-2641-9558-E714A4677DB7}"/>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rgbClr val="FFFFFF"/>
                </a:solidFill>
                <a:latin typeface="IBM Plex Sans" panose="020B0503050000000000" pitchFamily="34" charset="0"/>
                <a:ea typeface="IBM Plex Sans" panose="020B0503050000000000" pitchFamily="34" charset="0"/>
                <a:cs typeface="Arial" charset="0"/>
              </a:defRPr>
            </a:lvl1pPr>
          </a:lstStyle>
          <a:p>
            <a:r>
              <a:rPr lang="en-US"/>
              <a:t>IBM ZaaS  © 2018 IBM Corporation</a:t>
            </a:r>
            <a:endParaRPr lang="en-US" dirty="0"/>
          </a:p>
        </p:txBody>
      </p:sp>
      <p:sp>
        <p:nvSpPr>
          <p:cNvPr id="7" name="Line 4">
            <a:extLst>
              <a:ext uri="{FF2B5EF4-FFF2-40B4-BE49-F238E27FC236}">
                <a16:creationId xmlns:a16="http://schemas.microsoft.com/office/drawing/2014/main" id="{3FCE5F2E-C694-6B4C-B54B-BB2E29F173DA}"/>
              </a:ext>
            </a:extLst>
          </p:cNvPr>
          <p:cNvSpPr>
            <a:spLocks noChangeShapeType="1"/>
          </p:cNvSpPr>
          <p:nvPr userDrawn="1"/>
        </p:nvSpPr>
        <p:spPr bwMode="auto">
          <a:xfrm flipV="1">
            <a:off x="366188" y="498687"/>
            <a:ext cx="1145963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800" dirty="0">
              <a:solidFill>
                <a:schemeClr val="bg2"/>
              </a:solidFill>
            </a:endParaRPr>
          </a:p>
        </p:txBody>
      </p:sp>
      <p:pic>
        <p:nvPicPr>
          <p:cNvPr id="8" name="Picture 10">
            <a:extLst>
              <a:ext uri="{FF2B5EF4-FFF2-40B4-BE49-F238E27FC236}">
                <a16:creationId xmlns:a16="http://schemas.microsoft.com/office/drawing/2014/main" id="{8C2ACC53-D31D-EB47-BA52-E1B6736713AE}"/>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rcRect t="2" r="30754" b="-17783"/>
          <a:stretch>
            <a:fillRect/>
          </a:stretch>
        </p:blipFill>
        <p:spPr bwMode="auto">
          <a:xfrm>
            <a:off x="11065937" y="165102"/>
            <a:ext cx="759884" cy="34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a:extLst>
              <a:ext uri="{FF2B5EF4-FFF2-40B4-BE49-F238E27FC236}">
                <a16:creationId xmlns:a16="http://schemas.microsoft.com/office/drawing/2014/main" id="{27B82581-60D1-E342-A0B3-0D2E1D56A594}"/>
              </a:ext>
            </a:extLst>
          </p:cNvPr>
          <p:cNvSpPr txBox="1">
            <a:spLocks noChangeArrowheads="1"/>
          </p:cNvSpPr>
          <p:nvPr userDrawn="1"/>
        </p:nvSpPr>
        <p:spPr bwMode="auto">
          <a:xfrm>
            <a:off x="243840" y="205741"/>
            <a:ext cx="1223412"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00" b="1" i="0" dirty="0">
                <a:solidFill>
                  <a:schemeClr val="bg2"/>
                </a:solidFill>
                <a:latin typeface="IBM Plex Sans" panose="020B0503050203000203" pitchFamily="34" charset="77"/>
              </a:rPr>
              <a:t>IBM Z Analytics</a:t>
            </a:r>
          </a:p>
        </p:txBody>
      </p:sp>
    </p:spTree>
    <p:extLst>
      <p:ext uri="{BB962C8B-B14F-4D97-AF65-F5344CB8AC3E}">
        <p14:creationId xmlns:p14="http://schemas.microsoft.com/office/powerpoint/2010/main" val="851902545"/>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43842" y="536231"/>
            <a:ext cx="11581977" cy="508000"/>
          </a:xfrm>
          <a:prstGeom prst="rect">
            <a:avLst/>
          </a:prstGeom>
        </p:spPr>
        <p:txBody>
          <a:bodyPr/>
          <a:lstStyle>
            <a:lvl1pPr>
              <a:defRPr sz="2000" b="1" i="0">
                <a:solidFill>
                  <a:srgbClr val="022C53"/>
                </a:solidFill>
                <a:latin typeface="IBM Plex Sans" panose="020B0503050203000203" pitchFamily="34" charset="77"/>
              </a:defRPr>
            </a:lvl1pPr>
          </a:lstStyle>
          <a:p>
            <a:r>
              <a:rPr lang="en-US" dirty="0"/>
              <a:t>Click to edit Master title style</a:t>
            </a:r>
          </a:p>
        </p:txBody>
      </p:sp>
      <p:sp>
        <p:nvSpPr>
          <p:cNvPr id="6" name="Footer Placeholder 8">
            <a:extLst>
              <a:ext uri="{FF2B5EF4-FFF2-40B4-BE49-F238E27FC236}">
                <a16:creationId xmlns:a16="http://schemas.microsoft.com/office/drawing/2014/main" id="{B75C25B6-5717-2641-9558-E714A4677DB7}"/>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IBM Plex Sans" panose="020B0503050000000000" pitchFamily="34" charset="0"/>
                <a:ea typeface="IBM Plex Sans" panose="020B0503050000000000" pitchFamily="34" charset="0"/>
                <a:cs typeface="Arial" charset="0"/>
              </a:defRPr>
            </a:lvl1pPr>
          </a:lstStyle>
          <a:p>
            <a:r>
              <a:rPr lang="en-US"/>
              <a:t>IBM ZaaS  © 2018 IBM Corporation</a:t>
            </a:r>
            <a:endParaRPr lang="en-US" dirty="0"/>
          </a:p>
        </p:txBody>
      </p:sp>
      <p:sp>
        <p:nvSpPr>
          <p:cNvPr id="7" name="Line 4">
            <a:extLst>
              <a:ext uri="{FF2B5EF4-FFF2-40B4-BE49-F238E27FC236}">
                <a16:creationId xmlns:a16="http://schemas.microsoft.com/office/drawing/2014/main" id="{3FCE5F2E-C694-6B4C-B54B-BB2E29F173DA}"/>
              </a:ext>
            </a:extLst>
          </p:cNvPr>
          <p:cNvSpPr>
            <a:spLocks noChangeShapeType="1"/>
          </p:cNvSpPr>
          <p:nvPr userDrawn="1"/>
        </p:nvSpPr>
        <p:spPr bwMode="auto">
          <a:xfrm flipV="1">
            <a:off x="366188" y="498687"/>
            <a:ext cx="11459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pic>
        <p:nvPicPr>
          <p:cNvPr id="8" name="Picture 10">
            <a:extLst>
              <a:ext uri="{FF2B5EF4-FFF2-40B4-BE49-F238E27FC236}">
                <a16:creationId xmlns:a16="http://schemas.microsoft.com/office/drawing/2014/main" id="{8C2ACC53-D31D-EB47-BA52-E1B6736713AE}"/>
              </a:ext>
            </a:extLst>
          </p:cNvPr>
          <p:cNvPicPr>
            <a:picLocks noChangeAspect="1"/>
          </p:cNvPicPr>
          <p:nvPr userDrawn="1"/>
        </p:nvPicPr>
        <p:blipFill>
          <a:blip r:embed="rId2">
            <a:extLst>
              <a:ext uri="{28A0092B-C50C-407E-A947-70E740481C1C}">
                <a14:useLocalDpi xmlns:a14="http://schemas.microsoft.com/office/drawing/2010/main"/>
              </a:ext>
            </a:extLst>
          </a:blip>
          <a:srcRect t="2" r="30754" b="-17783"/>
          <a:stretch>
            <a:fillRect/>
          </a:stretch>
        </p:blipFill>
        <p:spPr bwMode="auto">
          <a:xfrm>
            <a:off x="11065937" y="165102"/>
            <a:ext cx="759884" cy="34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a:extLst>
              <a:ext uri="{FF2B5EF4-FFF2-40B4-BE49-F238E27FC236}">
                <a16:creationId xmlns:a16="http://schemas.microsoft.com/office/drawing/2014/main" id="{27B82581-60D1-E342-A0B3-0D2E1D56A594}"/>
              </a:ext>
            </a:extLst>
          </p:cNvPr>
          <p:cNvSpPr txBox="1">
            <a:spLocks noChangeArrowheads="1"/>
          </p:cNvSpPr>
          <p:nvPr userDrawn="1"/>
        </p:nvSpPr>
        <p:spPr bwMode="auto">
          <a:xfrm>
            <a:off x="243840" y="205741"/>
            <a:ext cx="1223412"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00" b="1" i="0" dirty="0">
                <a:solidFill>
                  <a:schemeClr val="tx1"/>
                </a:solidFill>
                <a:latin typeface="IBM Plex Sans" panose="020B0503050203000203" pitchFamily="34" charset="77"/>
              </a:rPr>
              <a:t>IBM Z Analytics</a:t>
            </a:r>
          </a:p>
        </p:txBody>
      </p:sp>
    </p:spTree>
    <p:extLst>
      <p:ext uri="{BB962C8B-B14F-4D97-AF65-F5344CB8AC3E}">
        <p14:creationId xmlns:p14="http://schemas.microsoft.com/office/powerpoint/2010/main" val="3206672438"/>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379048" y="6263640"/>
            <a:ext cx="5486400" cy="228600"/>
          </a:xfrm>
        </p:spPr>
        <p:txBody>
          <a:bodyPr lIns="0" tIns="0" rIns="0">
            <a:noAutofit/>
          </a:bodyPr>
          <a:lstStyle>
            <a:lvl1pPr marL="0" indent="0">
              <a:buNone/>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867305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Rectangle 4"/>
          <p:cNvSpPr/>
          <p:nvPr userDrawn="1"/>
        </p:nvSpPr>
        <p:spPr>
          <a:xfrm>
            <a:off x="537980" y="6435563"/>
            <a:ext cx="363245" cy="261604"/>
          </a:xfrm>
          <a:prstGeom prst="rect">
            <a:avLst/>
          </a:prstGeom>
        </p:spPr>
        <p:txBody>
          <a:bodyPr wrap="none" lIns="91344" tIns="45682" rIns="91344" bIns="45682" anchor="ctr">
            <a:spAutoFit/>
          </a:bodyPr>
          <a:lstStyle/>
          <a:p>
            <a:pPr defTabSz="913404"/>
            <a:fld id="{C71BC3F0-DD11-EA40-8EE4-BEBBB92BEBA1}" type="slidenum">
              <a:rPr lang="en-US" sz="1100" b="1" smtClean="0">
                <a:solidFill>
                  <a:prstClr val="black">
                    <a:lumMod val="75000"/>
                    <a:lumOff val="25000"/>
                  </a:prstClr>
                </a:solidFill>
              </a:rPr>
              <a:pPr defTabSz="913404"/>
              <a:t>‹#›</a:t>
            </a:fld>
            <a:endParaRPr lang="en-US" sz="1100">
              <a:solidFill>
                <a:prstClr val="white">
                  <a:lumMod val="50000"/>
                </a:prstClr>
              </a:solidFill>
            </a:endParaRP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60596" b="-4190"/>
          <a:stretch/>
        </p:blipFill>
        <p:spPr>
          <a:xfrm>
            <a:off x="10603835" y="6443272"/>
            <a:ext cx="1026428" cy="246221"/>
          </a:xfrm>
          <a:prstGeom prst="rect">
            <a:avLst/>
          </a:prstGeom>
        </p:spPr>
      </p:pic>
      <p:sp>
        <p:nvSpPr>
          <p:cNvPr id="4" name="Title 18"/>
          <p:cNvSpPr>
            <a:spLocks noGrp="1"/>
          </p:cNvSpPr>
          <p:nvPr>
            <p:ph type="title"/>
          </p:nvPr>
        </p:nvSpPr>
        <p:spPr>
          <a:xfrm>
            <a:off x="568321" y="1854095"/>
            <a:ext cx="4918083" cy="997196"/>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516140043"/>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6557102"/>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9B29DD68-2EBD-454F-92DB-9D8D28D8BE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18001" t="20399" r="17674" b="20718"/>
          <a:stretch>
            <a:fillRect/>
          </a:stretch>
        </p:blipFill>
        <p:spPr bwMode="auto">
          <a:xfrm>
            <a:off x="5956301" y="539751"/>
            <a:ext cx="5729817" cy="49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ibm_gry.png">
            <a:extLst>
              <a:ext uri="{FF2B5EF4-FFF2-40B4-BE49-F238E27FC236}">
                <a16:creationId xmlns:a16="http://schemas.microsoft.com/office/drawing/2014/main" id="{18C9462C-BB78-9542-A8A8-AB2EB67E83C7}"/>
              </a:ext>
            </a:extLst>
          </p:cNvPr>
          <p:cNvPicPr>
            <a:picLocks noChangeAspect="1" noChangeArrowheads="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1190818" y="319618"/>
            <a:ext cx="696383" cy="28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id="{DC00EF8B-514B-B944-9D27-40757B17D1F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15172" t="28442" r="13568" b="27422"/>
          <a:stretch>
            <a:fillRect/>
          </a:stretch>
        </p:blipFill>
        <p:spPr bwMode="auto">
          <a:xfrm>
            <a:off x="9880600" y="6112934"/>
            <a:ext cx="2161117"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sp>
        <p:nvSpPr>
          <p:cNvPr id="7" name="Footer Placeholder 1">
            <a:extLst>
              <a:ext uri="{FF2B5EF4-FFF2-40B4-BE49-F238E27FC236}">
                <a16:creationId xmlns:a16="http://schemas.microsoft.com/office/drawing/2014/main" id="{6A5868ED-5DFB-F948-B0AF-F5C25C12A90F}"/>
              </a:ext>
            </a:extLst>
          </p:cNvPr>
          <p:cNvSpPr>
            <a:spLocks noGrp="1"/>
          </p:cNvSpPr>
          <p:nvPr>
            <p:ph type="ftr" sz="quarter" idx="10"/>
          </p:nvPr>
        </p:nvSpPr>
        <p:spPr>
          <a:xfrm>
            <a:off x="304800" y="6436784"/>
            <a:ext cx="8534400" cy="184149"/>
          </a:xfrm>
        </p:spPr>
        <p:txBody>
          <a:bodyPr/>
          <a:lstStyle>
            <a:lvl1pPr>
              <a:defRPr>
                <a:solidFill>
                  <a:schemeClr val="tx1"/>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126998980"/>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8F2BDBD8-CFB8-C944-9E82-7BABD22A2788}"/>
              </a:ext>
            </a:extLst>
          </p:cNvPr>
          <p:cNvSpPr>
            <a:spLocks noGrp="1"/>
          </p:cNvSpPr>
          <p:nvPr>
            <p:ph type="ftr" sz="quarter" idx="10"/>
          </p:nvPr>
        </p:nvSpPr>
        <p:spPr/>
        <p:txBody>
          <a:bodyPr/>
          <a:lstStyle>
            <a:lvl1pPr>
              <a:defRPr>
                <a:solidFill>
                  <a:schemeClr val="tx1"/>
                </a:solidFill>
              </a:defRPr>
            </a:lvl1pPr>
          </a:lstStyle>
          <a:p>
            <a:pPr>
              <a:defRPr/>
            </a:pPr>
            <a:r>
              <a:rPr lang="en-US"/>
              <a:t>IBM ZaaS - Hyper Protect Crypto Services © 2019 IBM Corporation</a:t>
            </a:r>
          </a:p>
        </p:txBody>
      </p:sp>
      <p:sp>
        <p:nvSpPr>
          <p:cNvPr id="4" name="Slide Number Placeholder 3">
            <a:extLst>
              <a:ext uri="{FF2B5EF4-FFF2-40B4-BE49-F238E27FC236}">
                <a16:creationId xmlns:a16="http://schemas.microsoft.com/office/drawing/2014/main" id="{341AA6E4-7611-5A4E-BAE5-5636D5D1C224}"/>
              </a:ext>
            </a:extLst>
          </p:cNvPr>
          <p:cNvSpPr>
            <a:spLocks noGrp="1"/>
          </p:cNvSpPr>
          <p:nvPr>
            <p:ph type="sldNum" sz="quarter" idx="11"/>
          </p:nvPr>
        </p:nvSpPr>
        <p:spPr/>
        <p:txBody>
          <a:bodyPr/>
          <a:lstStyle>
            <a:lvl1pPr>
              <a:defRPr smtClean="0">
                <a:solidFill>
                  <a:schemeClr val="tx1"/>
                </a:solidFill>
              </a:defRPr>
            </a:lvl1pPr>
          </a:lstStyle>
          <a:p>
            <a:pPr>
              <a:defRPr/>
            </a:pPr>
            <a:fld id="{3A829585-C335-0143-8BE9-7C862B509D0D}" type="slidenum">
              <a:rPr lang="en-US"/>
              <a:pPr>
                <a:defRPr/>
              </a:pPr>
              <a:t>‹#›</a:t>
            </a:fld>
            <a:endParaRPr lang="en-US"/>
          </a:p>
        </p:txBody>
      </p:sp>
    </p:spTree>
    <p:extLst>
      <p:ext uri="{BB962C8B-B14F-4D97-AF65-F5344CB8AC3E}">
        <p14:creationId xmlns:p14="http://schemas.microsoft.com/office/powerpoint/2010/main" val="2557299857"/>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FC0403E3-1320-D343-ADC7-187527FC77F1}"/>
              </a:ext>
            </a:extLst>
          </p:cNvPr>
          <p:cNvSpPr>
            <a:spLocks noGrp="1"/>
          </p:cNvSpPr>
          <p:nvPr>
            <p:ph type="sldNum" sz="quarter" idx="14"/>
          </p:nvPr>
        </p:nvSpPr>
        <p:spPr/>
        <p:txBody>
          <a:bodyPr/>
          <a:lstStyle>
            <a:lvl1pPr>
              <a:defRPr/>
            </a:lvl1pPr>
          </a:lstStyle>
          <a:p>
            <a:pPr>
              <a:defRPr/>
            </a:pPr>
            <a:fld id="{F08E62E5-08A3-A94B-A904-B34356EDE444}" type="slidenum">
              <a:rPr lang="en-US"/>
              <a:pPr>
                <a:defRPr/>
              </a:pPr>
              <a:t>‹#›</a:t>
            </a:fld>
            <a:endParaRPr lang="en-US"/>
          </a:p>
        </p:txBody>
      </p:sp>
      <p:sp>
        <p:nvSpPr>
          <p:cNvPr id="8" name="Footer Placeholder 3">
            <a:extLst>
              <a:ext uri="{FF2B5EF4-FFF2-40B4-BE49-F238E27FC236}">
                <a16:creationId xmlns:a16="http://schemas.microsoft.com/office/drawing/2014/main" id="{2B1C2641-81CF-7E4E-8EEA-605D27FAC2F5}"/>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436459043"/>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4" name="Slide Number Placeholder 2">
            <a:extLst>
              <a:ext uri="{FF2B5EF4-FFF2-40B4-BE49-F238E27FC236}">
                <a16:creationId xmlns:a16="http://schemas.microsoft.com/office/drawing/2014/main" id="{81DB36D2-A70B-3C42-B76E-E91C9F1D3E04}"/>
              </a:ext>
            </a:extLst>
          </p:cNvPr>
          <p:cNvSpPr>
            <a:spLocks noGrp="1"/>
          </p:cNvSpPr>
          <p:nvPr>
            <p:ph type="sldNum" sz="quarter" idx="13"/>
          </p:nvPr>
        </p:nvSpPr>
        <p:spPr/>
        <p:txBody>
          <a:bodyPr/>
          <a:lstStyle>
            <a:lvl1pPr>
              <a:defRPr smtClean="0">
                <a:solidFill>
                  <a:schemeClr val="tx1"/>
                </a:solidFill>
              </a:defRPr>
            </a:lvl1pPr>
          </a:lstStyle>
          <a:p>
            <a:pPr>
              <a:defRPr/>
            </a:pPr>
            <a:fld id="{E835DB06-29C5-D44E-A3ED-AA90CE602819}" type="slidenum">
              <a:rPr lang="en-US"/>
              <a:pPr>
                <a:defRPr/>
              </a:pPr>
              <a:t>‹#›</a:t>
            </a:fld>
            <a:endParaRPr lang="en-US"/>
          </a:p>
        </p:txBody>
      </p:sp>
      <p:sp>
        <p:nvSpPr>
          <p:cNvPr id="5" name="Footer Placeholder 3">
            <a:extLst>
              <a:ext uri="{FF2B5EF4-FFF2-40B4-BE49-F238E27FC236}">
                <a16:creationId xmlns:a16="http://schemas.microsoft.com/office/drawing/2014/main" id="{D4239918-CE1C-7644-9ADB-319DD2FB12C4}"/>
              </a:ext>
            </a:extLst>
          </p:cNvPr>
          <p:cNvSpPr>
            <a:spLocks noGrp="1"/>
          </p:cNvSpPr>
          <p:nvPr>
            <p:ph type="ftr" sz="quarter" idx="14"/>
          </p:nvPr>
        </p:nvSpPr>
        <p:spPr/>
        <p:txBody>
          <a:bodyPr/>
          <a:lstStyle>
            <a:lvl1pPr>
              <a:defRPr>
                <a:solidFill>
                  <a:schemeClr val="tx1"/>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896880032"/>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tx1"/>
                </a:solidFill>
              </a:defRPr>
            </a:lvl1pPr>
          </a:lstStyle>
          <a:p>
            <a:pPr lvl="0"/>
            <a:r>
              <a:rPr lang="en-US" noProof="0"/>
              <a:t>Drag picture to placeholder or click icon to add</a:t>
            </a:r>
          </a:p>
        </p:txBody>
      </p:sp>
      <p:sp>
        <p:nvSpPr>
          <p:cNvPr id="5" name="Slide Number Placeholder 2">
            <a:extLst>
              <a:ext uri="{FF2B5EF4-FFF2-40B4-BE49-F238E27FC236}">
                <a16:creationId xmlns:a16="http://schemas.microsoft.com/office/drawing/2014/main" id="{5400B99F-11E5-2145-9A50-15CF415FB36F}"/>
              </a:ext>
            </a:extLst>
          </p:cNvPr>
          <p:cNvSpPr>
            <a:spLocks noGrp="1"/>
          </p:cNvSpPr>
          <p:nvPr>
            <p:ph type="sldNum" sz="quarter" idx="14"/>
          </p:nvPr>
        </p:nvSpPr>
        <p:spPr/>
        <p:txBody>
          <a:bodyPr/>
          <a:lstStyle>
            <a:lvl1pPr>
              <a:defRPr smtClean="0">
                <a:solidFill>
                  <a:schemeClr val="tx1"/>
                </a:solidFill>
              </a:defRPr>
            </a:lvl1pPr>
          </a:lstStyle>
          <a:p>
            <a:pPr>
              <a:defRPr/>
            </a:pPr>
            <a:fld id="{C982F107-5F41-104B-87DD-78FF31813863}" type="slidenum">
              <a:rPr lang="en-US"/>
              <a:pPr>
                <a:defRPr/>
              </a:pPr>
              <a:t>‹#›</a:t>
            </a:fld>
            <a:endParaRPr lang="en-US"/>
          </a:p>
        </p:txBody>
      </p:sp>
      <p:sp>
        <p:nvSpPr>
          <p:cNvPr id="7" name="Footer Placeholder 3">
            <a:extLst>
              <a:ext uri="{FF2B5EF4-FFF2-40B4-BE49-F238E27FC236}">
                <a16:creationId xmlns:a16="http://schemas.microsoft.com/office/drawing/2014/main" id="{44D3A667-1DF6-5143-842F-E3061C7F164F}"/>
              </a:ext>
            </a:extLst>
          </p:cNvPr>
          <p:cNvSpPr>
            <a:spLocks noGrp="1"/>
          </p:cNvSpPr>
          <p:nvPr>
            <p:ph type="ftr" sz="quarter" idx="15"/>
          </p:nvPr>
        </p:nvSpPr>
        <p:spPr/>
        <p:txBody>
          <a:bodyPr/>
          <a:lstStyle>
            <a:lvl1pPr>
              <a:defRPr>
                <a:solidFill>
                  <a:schemeClr val="tx1"/>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556926975"/>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0ED90B27-BA61-1D4D-AA0F-ED5DF38992EE}"/>
              </a:ext>
            </a:extLst>
          </p:cNvPr>
          <p:cNvSpPr>
            <a:spLocks noGrp="1"/>
          </p:cNvSpPr>
          <p:nvPr>
            <p:ph type="sldNum" sz="quarter" idx="10"/>
          </p:nvPr>
        </p:nvSpPr>
        <p:spPr/>
        <p:txBody>
          <a:bodyPr/>
          <a:lstStyle>
            <a:lvl1pPr>
              <a:defRPr/>
            </a:lvl1pPr>
          </a:lstStyle>
          <a:p>
            <a:pPr>
              <a:defRPr/>
            </a:pPr>
            <a:fld id="{6C424236-040E-C944-9A68-72690AF86DB8}" type="slidenum">
              <a:rPr lang="en-US"/>
              <a:pPr>
                <a:defRPr/>
              </a:pPr>
              <a:t>‹#›</a:t>
            </a:fld>
            <a:endParaRPr lang="en-US"/>
          </a:p>
        </p:txBody>
      </p:sp>
      <p:sp>
        <p:nvSpPr>
          <p:cNvPr id="4" name="Footer Placeholder 3">
            <a:extLst>
              <a:ext uri="{FF2B5EF4-FFF2-40B4-BE49-F238E27FC236}">
                <a16:creationId xmlns:a16="http://schemas.microsoft.com/office/drawing/2014/main" id="{B83BE628-AF9A-774D-B610-D4D917D972CE}"/>
              </a:ext>
            </a:extLst>
          </p:cNvPr>
          <p:cNvSpPr>
            <a:spLocks noGrp="1"/>
          </p:cNvSpPr>
          <p:nvPr>
            <p:ph type="ftr" sz="quarter" idx="11"/>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415346697"/>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215781E0-CD60-8545-ABD5-BD8501780953}"/>
              </a:ext>
            </a:extLst>
          </p:cNvPr>
          <p:cNvSpPr>
            <a:spLocks noGrp="1"/>
          </p:cNvSpPr>
          <p:nvPr>
            <p:ph type="sldNum" sz="quarter" idx="10"/>
          </p:nvPr>
        </p:nvSpPr>
        <p:spPr/>
        <p:txBody>
          <a:bodyPr/>
          <a:lstStyle>
            <a:lvl1pPr>
              <a:defRPr smtClean="0">
                <a:solidFill>
                  <a:schemeClr val="tx1"/>
                </a:solidFill>
              </a:defRPr>
            </a:lvl1pPr>
          </a:lstStyle>
          <a:p>
            <a:pPr>
              <a:defRPr/>
            </a:pPr>
            <a:fld id="{37BD67C2-A8CD-3947-AFF0-6A000E02E2CF}" type="slidenum">
              <a:rPr lang="en-US"/>
              <a:pPr>
                <a:defRPr/>
              </a:pPr>
              <a:t>‹#›</a:t>
            </a:fld>
            <a:endParaRPr lang="en-US"/>
          </a:p>
        </p:txBody>
      </p:sp>
      <p:sp>
        <p:nvSpPr>
          <p:cNvPr id="4" name="Footer Placeholder 3">
            <a:extLst>
              <a:ext uri="{FF2B5EF4-FFF2-40B4-BE49-F238E27FC236}">
                <a16:creationId xmlns:a16="http://schemas.microsoft.com/office/drawing/2014/main" id="{D5C689FD-9364-814A-A329-80E8A18EB630}"/>
              </a:ext>
            </a:extLst>
          </p:cNvPr>
          <p:cNvSpPr>
            <a:spLocks noGrp="1"/>
          </p:cNvSpPr>
          <p:nvPr>
            <p:ph type="ftr" sz="quarter" idx="11"/>
          </p:nvPr>
        </p:nvSpPr>
        <p:spPr/>
        <p:txBody>
          <a:bodyPr/>
          <a:lstStyle>
            <a:lvl1pPr>
              <a:defRPr>
                <a:solidFill>
                  <a:schemeClr val="tx1"/>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786627874"/>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118535"/>
            <a:ext cx="9245600" cy="548933"/>
          </a:xfrm>
        </p:spPr>
        <p:txBody>
          <a:bodyPr/>
          <a:lstStyle>
            <a:lvl1pPr>
              <a:defRPr sz="1467"/>
            </a:lvl1pPr>
          </a:lstStyle>
          <a:p>
            <a:pPr lvl="0"/>
            <a:r>
              <a:rPr lang="en-US"/>
              <a:t>Click to edit Master text styles</a:t>
            </a:r>
          </a:p>
        </p:txBody>
      </p:sp>
      <p:sp>
        <p:nvSpPr>
          <p:cNvPr id="5" name="Slide Number Placeholder 2">
            <a:extLst>
              <a:ext uri="{FF2B5EF4-FFF2-40B4-BE49-F238E27FC236}">
                <a16:creationId xmlns:a16="http://schemas.microsoft.com/office/drawing/2014/main" id="{20260455-CFDA-614F-8690-E300508820F1}"/>
              </a:ext>
            </a:extLst>
          </p:cNvPr>
          <p:cNvSpPr>
            <a:spLocks noGrp="1"/>
          </p:cNvSpPr>
          <p:nvPr>
            <p:ph type="sldNum" sz="quarter" idx="14"/>
          </p:nvPr>
        </p:nvSpPr>
        <p:spPr/>
        <p:txBody>
          <a:bodyPr/>
          <a:lstStyle>
            <a:lvl1pPr>
              <a:defRPr/>
            </a:lvl1pPr>
          </a:lstStyle>
          <a:p>
            <a:pPr>
              <a:defRPr/>
            </a:pPr>
            <a:fld id="{692BC19B-C3B0-A540-9111-9218C7FD0F0B}" type="slidenum">
              <a:rPr lang="en-US"/>
              <a:pPr>
                <a:defRPr/>
              </a:pPr>
              <a:t>‹#›</a:t>
            </a:fld>
            <a:endParaRPr lang="en-US"/>
          </a:p>
        </p:txBody>
      </p:sp>
      <p:sp>
        <p:nvSpPr>
          <p:cNvPr id="7" name="Footer Placeholder 3">
            <a:extLst>
              <a:ext uri="{FF2B5EF4-FFF2-40B4-BE49-F238E27FC236}">
                <a16:creationId xmlns:a16="http://schemas.microsoft.com/office/drawing/2014/main" id="{DD3263FD-BB40-F34B-8D0F-8E00045CD112}"/>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831675233"/>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5ECC39D0-9FE8-FB43-8EB8-EFF5F4620D7B}"/>
              </a:ext>
            </a:extLst>
          </p:cNvPr>
          <p:cNvSpPr>
            <a:spLocks noGrp="1"/>
          </p:cNvSpPr>
          <p:nvPr>
            <p:ph type="sldNum" sz="quarter" idx="14"/>
          </p:nvPr>
        </p:nvSpPr>
        <p:spPr/>
        <p:txBody>
          <a:bodyPr/>
          <a:lstStyle>
            <a:lvl1pPr>
              <a:defRPr/>
            </a:lvl1pPr>
          </a:lstStyle>
          <a:p>
            <a:pPr>
              <a:defRPr/>
            </a:pPr>
            <a:fld id="{C77604A0-3F5E-B045-99FD-A5D37301D38E}" type="slidenum">
              <a:rPr lang="en-US"/>
              <a:pPr>
                <a:defRPr/>
              </a:pPr>
              <a:t>‹#›</a:t>
            </a:fld>
            <a:endParaRPr lang="en-US"/>
          </a:p>
        </p:txBody>
      </p:sp>
      <p:sp>
        <p:nvSpPr>
          <p:cNvPr id="6" name="Footer Placeholder 3">
            <a:extLst>
              <a:ext uri="{FF2B5EF4-FFF2-40B4-BE49-F238E27FC236}">
                <a16:creationId xmlns:a16="http://schemas.microsoft.com/office/drawing/2014/main" id="{93EC184C-4EAF-264C-AFE3-5C7B218CC886}"/>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86248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58405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88" name="Shape 188"/>
          <p:cNvSpPr>
            <a:spLocks noGrp="1"/>
          </p:cNvSpPr>
          <p:nvPr>
            <p:ph type="title"/>
          </p:nvPr>
        </p:nvSpPr>
        <p:spPr>
          <a:xfrm>
            <a:off x="277519" y="10"/>
            <a:ext cx="10896404" cy="940559"/>
          </a:xfrm>
          <a:prstGeom prst="rect">
            <a:avLst/>
          </a:prstGeom>
        </p:spPr>
        <p:txBody>
          <a:bodyPr/>
          <a:lstStyle>
            <a:lvl1pPr algn="l" defTabSz="412242">
              <a:defRPr sz="3200">
                <a:latin typeface="+mj-lt"/>
                <a:ea typeface="+mj-ea"/>
                <a:cs typeface="+mj-cs"/>
                <a:sym typeface="Helvetica Neue"/>
              </a:defRPr>
            </a:lvl1pPr>
          </a:lstStyle>
          <a:p>
            <a:r>
              <a:t>Title Text</a:t>
            </a:r>
          </a:p>
        </p:txBody>
      </p:sp>
      <p:sp>
        <p:nvSpPr>
          <p:cNvPr id="189" name="Shape 189"/>
          <p:cNvSpPr>
            <a:spLocks noGrp="1"/>
          </p:cNvSpPr>
          <p:nvPr>
            <p:ph type="body" idx="1"/>
          </p:nvPr>
        </p:nvSpPr>
        <p:spPr>
          <a:xfrm>
            <a:off x="622303" y="1212856"/>
            <a:ext cx="11104068" cy="2333973"/>
          </a:xfrm>
          <a:prstGeom prst="rect">
            <a:avLst/>
          </a:prstGeom>
        </p:spPr>
        <p:txBody>
          <a:bodyPr lIns="0" tIns="0" rIns="0" bIns="0">
            <a:spAutoFit/>
          </a:bodyPr>
          <a:lstStyle>
            <a:lvl1pPr marL="0" indent="0" defTabSz="412242">
              <a:spcBef>
                <a:spcPts val="1701"/>
              </a:spcBef>
              <a:buSzTx/>
              <a:buNone/>
              <a:defRPr sz="1900" b="1">
                <a:solidFill>
                  <a:srgbClr val="1174BA"/>
                </a:solidFill>
                <a:latin typeface="+mj-lt"/>
                <a:ea typeface="+mj-ea"/>
                <a:cs typeface="+mj-cs"/>
                <a:sym typeface="Helvetica Neue"/>
              </a:defRPr>
            </a:lvl1pPr>
            <a:lvl2pPr marL="225942" indent="-225942" defTabSz="412242">
              <a:spcBef>
                <a:spcPts val="1701"/>
              </a:spcBef>
              <a:buChar char="•"/>
              <a:defRPr sz="1900" b="1">
                <a:solidFill>
                  <a:srgbClr val="1174BA"/>
                </a:solidFill>
                <a:latin typeface="+mj-lt"/>
                <a:ea typeface="+mj-ea"/>
                <a:cs typeface="+mj-cs"/>
                <a:sym typeface="Helvetica Neue"/>
              </a:defRPr>
            </a:lvl2pPr>
            <a:lvl3pPr marL="789480" indent="-186990" defTabSz="412242">
              <a:spcBef>
                <a:spcPts val="1701"/>
              </a:spcBef>
              <a:buChar char="-"/>
              <a:defRPr sz="1900" b="1">
                <a:solidFill>
                  <a:srgbClr val="1174BA"/>
                </a:solidFill>
                <a:latin typeface="+mj-lt"/>
                <a:ea typeface="+mj-ea"/>
                <a:cs typeface="+mj-cs"/>
                <a:sym typeface="Helvetica Neue"/>
              </a:defRPr>
            </a:lvl3pPr>
            <a:lvl4pPr marL="1011471" indent="-186990" defTabSz="412242">
              <a:spcBef>
                <a:spcPts val="1701"/>
              </a:spcBef>
              <a:buChar char="•"/>
              <a:defRPr sz="1900" b="1">
                <a:solidFill>
                  <a:srgbClr val="1174BA"/>
                </a:solidFill>
                <a:latin typeface="+mj-lt"/>
                <a:ea typeface="+mj-ea"/>
                <a:cs typeface="+mj-cs"/>
                <a:sym typeface="Helvetica Neue"/>
              </a:defRPr>
            </a:lvl4pPr>
            <a:lvl5pPr marL="1233425" indent="-186990" defTabSz="412242">
              <a:spcBef>
                <a:spcPts val="1701"/>
              </a:spcBef>
              <a:buChar char="-"/>
              <a:defRPr sz="1900" b="1">
                <a:solidFill>
                  <a:srgbClr val="1174BA"/>
                </a:solidFill>
                <a:latin typeface="+mj-lt"/>
                <a:ea typeface="+mj-ea"/>
                <a:cs typeface="+mj-cs"/>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Shape 190"/>
          <p:cNvSpPr>
            <a:spLocks noGrp="1"/>
          </p:cNvSpPr>
          <p:nvPr>
            <p:ph type="sldNum" sz="quarter" idx="10"/>
          </p:nvPr>
        </p:nvSpPr>
        <p:spPr>
          <a:xfrm>
            <a:off x="11896736" y="6560365"/>
            <a:ext cx="87313" cy="84931"/>
          </a:xfrm>
          <a:prstGeom prst="rect">
            <a:avLst/>
          </a:prstGeom>
        </p:spPr>
        <p:txBody>
          <a:bodyPr vert="horz" wrap="square" lIns="0" tIns="0" rIns="0" bIns="0" numCol="1" anchor="b" anchorCtr="0" compatLnSpc="1">
            <a:prstTxWarp prst="textNoShape">
              <a:avLst/>
            </a:prstTxWarp>
          </a:bodyPr>
          <a:lstStyle>
            <a:lvl1pPr>
              <a:defRPr sz="700">
                <a:latin typeface="HelvNeue Bold for IBM" charset="0"/>
                <a:sym typeface="HelvNeue Bold for IBM" charset="0"/>
              </a:defRPr>
            </a:lvl1pPr>
          </a:lstStyle>
          <a:p>
            <a:fld id="{B619DF04-FBFA-8448-82A2-B104AF33C6A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96777967"/>
      </p:ext>
    </p:extLst>
  </p:cSld>
  <p:clrMapOvr>
    <a:masterClrMapping/>
  </p:clrMapOvr>
  <p:transition spd="med"/>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a:extLst>
              <a:ext uri="{FF2B5EF4-FFF2-40B4-BE49-F238E27FC236}">
                <a16:creationId xmlns:a16="http://schemas.microsoft.com/office/drawing/2014/main" id="{55217F32-ED95-B943-B4CD-066BCE65001E}"/>
              </a:ext>
            </a:extLst>
          </p:cNvPr>
          <p:cNvSpPr>
            <a:spLocks noGrp="1"/>
          </p:cNvSpPr>
          <p:nvPr>
            <p:ph type="sldNum" sz="quarter" idx="15"/>
          </p:nvPr>
        </p:nvSpPr>
        <p:spPr/>
        <p:txBody>
          <a:bodyPr/>
          <a:lstStyle>
            <a:lvl1pPr>
              <a:defRPr/>
            </a:lvl1pPr>
          </a:lstStyle>
          <a:p>
            <a:pPr>
              <a:defRPr/>
            </a:pPr>
            <a:fld id="{BDA30192-F3F5-5F40-A824-3A669FC5DDAE}" type="slidenum">
              <a:rPr lang="en-US"/>
              <a:pPr>
                <a:defRPr/>
              </a:pPr>
              <a:t>‹#›</a:t>
            </a:fld>
            <a:endParaRPr lang="en-US"/>
          </a:p>
        </p:txBody>
      </p:sp>
      <p:sp>
        <p:nvSpPr>
          <p:cNvPr id="9" name="Footer Placeholder 3">
            <a:extLst>
              <a:ext uri="{FF2B5EF4-FFF2-40B4-BE49-F238E27FC236}">
                <a16:creationId xmlns:a16="http://schemas.microsoft.com/office/drawing/2014/main" id="{C27C1EE5-967B-F343-9B1E-BD9E1F1E314A}"/>
              </a:ext>
            </a:extLst>
          </p:cNvPr>
          <p:cNvSpPr>
            <a:spLocks noGrp="1"/>
          </p:cNvSpPr>
          <p:nvPr>
            <p:ph type="ftr" sz="quarter" idx="16"/>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988527650"/>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A47D8DE-2EE4-244C-9A00-B245946F89BE}"/>
              </a:ext>
            </a:extLst>
          </p:cNvPr>
          <p:cNvSpPr>
            <a:spLocks noGrp="1"/>
          </p:cNvSpPr>
          <p:nvPr>
            <p:ph type="sldNum" sz="quarter" idx="14"/>
          </p:nvPr>
        </p:nvSpPr>
        <p:spPr/>
        <p:txBody>
          <a:bodyPr/>
          <a:lstStyle>
            <a:lvl1pPr>
              <a:defRPr/>
            </a:lvl1pPr>
          </a:lstStyle>
          <a:p>
            <a:pPr>
              <a:defRPr/>
            </a:pPr>
            <a:fld id="{B5910E66-589D-4247-B172-DDFE7EA31691}" type="slidenum">
              <a:rPr lang="en-US"/>
              <a:pPr>
                <a:defRPr/>
              </a:pPr>
              <a:t>‹#›</a:t>
            </a:fld>
            <a:endParaRPr lang="en-US"/>
          </a:p>
        </p:txBody>
      </p:sp>
      <p:sp>
        <p:nvSpPr>
          <p:cNvPr id="7" name="Footer Placeholder 3">
            <a:extLst>
              <a:ext uri="{FF2B5EF4-FFF2-40B4-BE49-F238E27FC236}">
                <a16:creationId xmlns:a16="http://schemas.microsoft.com/office/drawing/2014/main" id="{54C687A1-CC8C-E642-A5CB-A94D5F35C254}"/>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134409376"/>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2">
            <a:extLst>
              <a:ext uri="{FF2B5EF4-FFF2-40B4-BE49-F238E27FC236}">
                <a16:creationId xmlns:a16="http://schemas.microsoft.com/office/drawing/2014/main" id="{D443A513-6919-884F-AB4F-B5972BB38384}"/>
              </a:ext>
            </a:extLst>
          </p:cNvPr>
          <p:cNvSpPr>
            <a:spLocks noGrp="1"/>
          </p:cNvSpPr>
          <p:nvPr>
            <p:ph type="sldNum" sz="quarter" idx="17"/>
          </p:nvPr>
        </p:nvSpPr>
        <p:spPr/>
        <p:txBody>
          <a:bodyPr/>
          <a:lstStyle>
            <a:lvl1pPr>
              <a:defRPr/>
            </a:lvl1pPr>
          </a:lstStyle>
          <a:p>
            <a:pPr>
              <a:defRPr/>
            </a:pPr>
            <a:fld id="{868C3ECC-71B0-844C-B3F2-5F07B243D5A2}" type="slidenum">
              <a:rPr lang="en-US"/>
              <a:pPr>
                <a:defRPr/>
              </a:pPr>
              <a:t>‹#›</a:t>
            </a:fld>
            <a:endParaRPr lang="en-US"/>
          </a:p>
        </p:txBody>
      </p:sp>
      <p:sp>
        <p:nvSpPr>
          <p:cNvPr id="11" name="Footer Placeholder 3">
            <a:extLst>
              <a:ext uri="{FF2B5EF4-FFF2-40B4-BE49-F238E27FC236}">
                <a16:creationId xmlns:a16="http://schemas.microsoft.com/office/drawing/2014/main" id="{681A975B-05E5-394E-9DF6-09497F3518C4}"/>
              </a:ext>
            </a:extLst>
          </p:cNvPr>
          <p:cNvSpPr>
            <a:spLocks noGrp="1"/>
          </p:cNvSpPr>
          <p:nvPr>
            <p:ph type="ftr" sz="quarter" idx="18"/>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222488757"/>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3DD01B8B-D28B-3E48-8492-1C4022104C99}"/>
              </a:ext>
            </a:extLst>
          </p:cNvPr>
          <p:cNvSpPr>
            <a:spLocks noGrp="1"/>
          </p:cNvSpPr>
          <p:nvPr>
            <p:ph type="sldNum" sz="quarter" idx="16"/>
          </p:nvPr>
        </p:nvSpPr>
        <p:spPr/>
        <p:txBody>
          <a:bodyPr/>
          <a:lstStyle>
            <a:lvl1pPr>
              <a:defRPr/>
            </a:lvl1pPr>
          </a:lstStyle>
          <a:p>
            <a:pPr>
              <a:defRPr/>
            </a:pPr>
            <a:fld id="{F3851560-DC98-A743-BB7D-F1DD4BC36FD0}" type="slidenum">
              <a:rPr lang="en-US"/>
              <a:pPr>
                <a:defRPr/>
              </a:pPr>
              <a:t>‹#›</a:t>
            </a:fld>
            <a:endParaRPr lang="en-US"/>
          </a:p>
        </p:txBody>
      </p:sp>
      <p:sp>
        <p:nvSpPr>
          <p:cNvPr id="9" name="Footer Placeholder 3">
            <a:extLst>
              <a:ext uri="{FF2B5EF4-FFF2-40B4-BE49-F238E27FC236}">
                <a16:creationId xmlns:a16="http://schemas.microsoft.com/office/drawing/2014/main" id="{4A3EC2F0-E8AE-CF46-A760-98DA21EE4DC8}"/>
              </a:ext>
            </a:extLst>
          </p:cNvPr>
          <p:cNvSpPr>
            <a:spLocks noGrp="1"/>
          </p:cNvSpPr>
          <p:nvPr>
            <p:ph type="ftr" sz="quarter" idx="17"/>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674660312"/>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48C176F7-9517-9C4A-A0F2-520C0CF371D6}"/>
              </a:ext>
            </a:extLst>
          </p:cNvPr>
          <p:cNvSpPr>
            <a:spLocks noGrp="1"/>
          </p:cNvSpPr>
          <p:nvPr>
            <p:ph type="sldNum" sz="quarter" idx="17"/>
          </p:nvPr>
        </p:nvSpPr>
        <p:spPr/>
        <p:txBody>
          <a:bodyPr/>
          <a:lstStyle>
            <a:lvl1pPr>
              <a:defRPr/>
            </a:lvl1pPr>
          </a:lstStyle>
          <a:p>
            <a:pPr>
              <a:defRPr/>
            </a:pPr>
            <a:fld id="{DFC779C4-37FA-8144-829B-25B032F3671F}" type="slidenum">
              <a:rPr lang="en-US"/>
              <a:pPr>
                <a:defRPr/>
              </a:pPr>
              <a:t>‹#›</a:t>
            </a:fld>
            <a:endParaRPr lang="en-US"/>
          </a:p>
        </p:txBody>
      </p:sp>
      <p:sp>
        <p:nvSpPr>
          <p:cNvPr id="10" name="Footer Placeholder 3">
            <a:extLst>
              <a:ext uri="{FF2B5EF4-FFF2-40B4-BE49-F238E27FC236}">
                <a16:creationId xmlns:a16="http://schemas.microsoft.com/office/drawing/2014/main" id="{772D827F-15DD-FE42-B0D9-668DD6A0E257}"/>
              </a:ext>
            </a:extLst>
          </p:cNvPr>
          <p:cNvSpPr>
            <a:spLocks noGrp="1"/>
          </p:cNvSpPr>
          <p:nvPr>
            <p:ph type="ftr" sz="quarter" idx="18"/>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682451184"/>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a:extLst>
              <a:ext uri="{FF2B5EF4-FFF2-40B4-BE49-F238E27FC236}">
                <a16:creationId xmlns:a16="http://schemas.microsoft.com/office/drawing/2014/main" id="{4C29CD02-CED8-294E-8A01-6511598295C0}"/>
              </a:ext>
            </a:extLst>
          </p:cNvPr>
          <p:cNvSpPr>
            <a:spLocks noGrp="1"/>
          </p:cNvSpPr>
          <p:nvPr>
            <p:ph type="sldNum" sz="quarter" idx="17"/>
          </p:nvPr>
        </p:nvSpPr>
        <p:spPr/>
        <p:txBody>
          <a:bodyPr/>
          <a:lstStyle>
            <a:lvl1pPr>
              <a:defRPr/>
            </a:lvl1pPr>
          </a:lstStyle>
          <a:p>
            <a:pPr>
              <a:defRPr/>
            </a:pPr>
            <a:fld id="{8590ED4C-7E64-2348-8668-6CAAEFCF0F28}" type="slidenum">
              <a:rPr lang="en-US"/>
              <a:pPr>
                <a:defRPr/>
              </a:pPr>
              <a:t>‹#›</a:t>
            </a:fld>
            <a:endParaRPr lang="en-US"/>
          </a:p>
        </p:txBody>
      </p:sp>
      <p:sp>
        <p:nvSpPr>
          <p:cNvPr id="8" name="Footer Placeholder 3">
            <a:extLst>
              <a:ext uri="{FF2B5EF4-FFF2-40B4-BE49-F238E27FC236}">
                <a16:creationId xmlns:a16="http://schemas.microsoft.com/office/drawing/2014/main" id="{4ECA0365-CFF4-9E41-A45B-6D867E510258}"/>
              </a:ext>
            </a:extLst>
          </p:cNvPr>
          <p:cNvSpPr>
            <a:spLocks noGrp="1"/>
          </p:cNvSpPr>
          <p:nvPr>
            <p:ph type="ftr" sz="quarter" idx="18"/>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84748451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264414B4-89FE-CF4E-9335-4B34DF24AB9E}"/>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Slide Number Placeholder 2">
            <a:extLst>
              <a:ext uri="{FF2B5EF4-FFF2-40B4-BE49-F238E27FC236}">
                <a16:creationId xmlns:a16="http://schemas.microsoft.com/office/drawing/2014/main" id="{9B5A27E8-EA39-9040-AD75-F15AC0640E56}"/>
              </a:ext>
            </a:extLst>
          </p:cNvPr>
          <p:cNvSpPr>
            <a:spLocks noGrp="1"/>
          </p:cNvSpPr>
          <p:nvPr>
            <p:ph type="sldNum" sz="quarter" idx="14"/>
          </p:nvPr>
        </p:nvSpPr>
        <p:spPr/>
        <p:txBody>
          <a:bodyPr/>
          <a:lstStyle>
            <a:lvl1pPr>
              <a:defRPr smtClean="0">
                <a:solidFill>
                  <a:schemeClr val="bg2"/>
                </a:solidFill>
              </a:defRPr>
            </a:lvl1pPr>
          </a:lstStyle>
          <a:p>
            <a:pPr>
              <a:defRPr/>
            </a:pPr>
            <a:fld id="{3B8886D5-AD45-FC45-A6DB-31CC293F4BB2}" type="slidenum">
              <a:rPr lang="en-US"/>
              <a:pPr>
                <a:defRPr/>
              </a:pPr>
              <a:t>‹#›</a:t>
            </a:fld>
            <a:endParaRPr lang="en-US"/>
          </a:p>
        </p:txBody>
      </p:sp>
      <p:sp>
        <p:nvSpPr>
          <p:cNvPr id="8" name="Footer Placeholder 3">
            <a:extLst>
              <a:ext uri="{FF2B5EF4-FFF2-40B4-BE49-F238E27FC236}">
                <a16:creationId xmlns:a16="http://schemas.microsoft.com/office/drawing/2014/main" id="{53EC2855-727A-5C44-9C34-6018E91D20B7}"/>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4150642423"/>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BCE712EC-85E0-AC42-BF3A-4F11B2BB53D6}"/>
              </a:ext>
            </a:extLst>
          </p:cNvPr>
          <p:cNvSpPr>
            <a:spLocks noGrp="1"/>
          </p:cNvSpPr>
          <p:nvPr>
            <p:ph type="sldNum" sz="quarter" idx="16"/>
          </p:nvPr>
        </p:nvSpPr>
        <p:spPr/>
        <p:txBody>
          <a:bodyPr/>
          <a:lstStyle>
            <a:lvl1pPr>
              <a:defRPr/>
            </a:lvl1pPr>
          </a:lstStyle>
          <a:p>
            <a:pPr>
              <a:defRPr/>
            </a:pPr>
            <a:fld id="{4B20F165-6BCA-094C-9E56-413B84D6EAE0}" type="slidenum">
              <a:rPr lang="en-US"/>
              <a:pPr>
                <a:defRPr/>
              </a:pPr>
              <a:t>‹#›</a:t>
            </a:fld>
            <a:endParaRPr lang="en-US"/>
          </a:p>
        </p:txBody>
      </p:sp>
      <p:sp>
        <p:nvSpPr>
          <p:cNvPr id="5" name="Footer Placeholder 3">
            <a:extLst>
              <a:ext uri="{FF2B5EF4-FFF2-40B4-BE49-F238E27FC236}">
                <a16:creationId xmlns:a16="http://schemas.microsoft.com/office/drawing/2014/main" id="{4606990F-D7E9-944B-AE5F-6340FDD5352F}"/>
              </a:ext>
            </a:extLst>
          </p:cNvPr>
          <p:cNvSpPr>
            <a:spLocks noGrp="1"/>
          </p:cNvSpPr>
          <p:nvPr>
            <p:ph type="ftr" sz="quarter" idx="17"/>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605529677"/>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2CE5117-AC94-DC41-BA85-92E443155487}"/>
              </a:ext>
            </a:extLst>
          </p:cNvPr>
          <p:cNvSpPr>
            <a:spLocks noGrp="1"/>
          </p:cNvSpPr>
          <p:nvPr>
            <p:ph type="sldNum" sz="quarter" idx="10"/>
          </p:nvPr>
        </p:nvSpPr>
        <p:spPr/>
        <p:txBody>
          <a:bodyPr/>
          <a:lstStyle>
            <a:lvl1pPr>
              <a:defRPr/>
            </a:lvl1pPr>
          </a:lstStyle>
          <a:p>
            <a:pPr>
              <a:defRPr/>
            </a:pPr>
            <a:fld id="{3EF6752F-8D16-5441-A31F-51965A865E2F}" type="slidenum">
              <a:rPr lang="en-US"/>
              <a:pPr>
                <a:defRPr/>
              </a:pPr>
              <a:t>‹#›</a:t>
            </a:fld>
            <a:endParaRPr lang="en-US"/>
          </a:p>
        </p:txBody>
      </p:sp>
      <p:sp>
        <p:nvSpPr>
          <p:cNvPr id="4" name="Footer Placeholder 3">
            <a:extLst>
              <a:ext uri="{FF2B5EF4-FFF2-40B4-BE49-F238E27FC236}">
                <a16:creationId xmlns:a16="http://schemas.microsoft.com/office/drawing/2014/main" id="{197EBEE4-124F-B44D-8A3E-9921FCF3130C}"/>
              </a:ext>
            </a:extLst>
          </p:cNvPr>
          <p:cNvSpPr>
            <a:spLocks noGrp="1"/>
          </p:cNvSpPr>
          <p:nvPr>
            <p:ph type="ftr" sz="quarter" idx="11"/>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219578257"/>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6147B51E-C4C1-0D4D-A708-661574C45484}"/>
              </a:ext>
            </a:extLst>
          </p:cNvPr>
          <p:cNvSpPr>
            <a:spLocks noGrp="1"/>
          </p:cNvSpPr>
          <p:nvPr>
            <p:ph type="sldNum" sz="quarter" idx="10"/>
          </p:nvPr>
        </p:nvSpPr>
        <p:spPr/>
        <p:txBody>
          <a:bodyPr/>
          <a:lstStyle>
            <a:lvl1pPr>
              <a:defRPr/>
            </a:lvl1pPr>
          </a:lstStyle>
          <a:p>
            <a:pPr>
              <a:defRPr/>
            </a:pPr>
            <a:fld id="{3101348A-B42D-7C45-B463-2E7AE88B6822}" type="slidenum">
              <a:rPr lang="en-US"/>
              <a:pPr>
                <a:defRPr/>
              </a:pPr>
              <a:t>‹#›</a:t>
            </a:fld>
            <a:endParaRPr lang="en-US"/>
          </a:p>
        </p:txBody>
      </p:sp>
      <p:sp>
        <p:nvSpPr>
          <p:cNvPr id="4" name="Footer Placeholder 3">
            <a:extLst>
              <a:ext uri="{FF2B5EF4-FFF2-40B4-BE49-F238E27FC236}">
                <a16:creationId xmlns:a16="http://schemas.microsoft.com/office/drawing/2014/main" id="{B5AC75D6-10BF-574E-9061-7D00494D686E}"/>
              </a:ext>
            </a:extLst>
          </p:cNvPr>
          <p:cNvSpPr>
            <a:spLocks noGrp="1"/>
          </p:cNvSpPr>
          <p:nvPr>
            <p:ph type="ftr" sz="quarter" idx="11"/>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803751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1" name="Picture 8" descr="cover-wallpaper.jpg"/>
          <p:cNvPicPr>
            <a:picLocks noChangeAspect="1"/>
          </p:cNvPicPr>
          <p:nvPr userDrawn="1"/>
        </p:nvPicPr>
        <p:blipFill>
          <a:blip r:embed="rId2" cstate="print"/>
          <a:srcRect b="13901"/>
          <a:stretch>
            <a:fillRect/>
          </a:stretch>
        </p:blipFill>
        <p:spPr bwMode="auto">
          <a:xfrm>
            <a:off x="0" y="3124200"/>
            <a:ext cx="12192000" cy="3657600"/>
          </a:xfrm>
          <a:prstGeom prst="rect">
            <a:avLst/>
          </a:prstGeom>
          <a:noFill/>
          <a:ln w="9525">
            <a:noFill/>
            <a:miter lim="800000"/>
            <a:headEnd/>
            <a:tailEnd/>
          </a:ln>
        </p:spPr>
      </p:pic>
      <p:sp>
        <p:nvSpPr>
          <p:cNvPr id="14" name="Rectangle 13"/>
          <p:cNvSpPr/>
          <p:nvPr userDrawn="1"/>
        </p:nvSpPr>
        <p:spPr>
          <a:xfrm rot="10800000">
            <a:off x="-7405" y="3126931"/>
            <a:ext cx="12192000" cy="3657600"/>
          </a:xfrm>
          <a:prstGeom prst="rect">
            <a:avLst/>
          </a:prstGeom>
          <a:gradFill>
            <a:gsLst>
              <a:gs pos="34000">
                <a:srgbClr val="FFFFFF">
                  <a:alpha val="50000"/>
                </a:srgbClr>
              </a:gs>
              <a:gs pos="100000">
                <a:srgbClr val="FFFFFF"/>
              </a:gs>
              <a:gs pos="4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344" tIns="45682" rIns="91344" bIns="45682" anchor="ctr"/>
          <a:lstStyle/>
          <a:p>
            <a:pPr algn="ctr">
              <a:defRPr/>
            </a:pPr>
            <a:endParaRPr lang="en-US">
              <a:solidFill>
                <a:srgbClr val="FFFFFF"/>
              </a:solidFill>
            </a:endParaRPr>
          </a:p>
        </p:txBody>
      </p:sp>
      <p:sp>
        <p:nvSpPr>
          <p:cNvPr id="13318" name="Rectangle 6"/>
          <p:cNvSpPr>
            <a:spLocks noGrp="1" noChangeArrowheads="1"/>
          </p:cNvSpPr>
          <p:nvPr>
            <p:ph type="ctrTitle" hasCustomPrompt="1"/>
          </p:nvPr>
        </p:nvSpPr>
        <p:spPr>
          <a:xfrm>
            <a:off x="914400" y="2133600"/>
            <a:ext cx="10363200" cy="2133600"/>
          </a:xfrm>
          <a:prstGeom prst="rect">
            <a:avLst/>
          </a:prstGeom>
          <a:ln w="9525">
            <a:noFill/>
          </a:ln>
          <a:extLst>
            <a:ext uri="{91240B29-F687-4f45-9708-019B960494DF}">
              <a14:hiddenLine xmlns:a14="http://schemas.microsoft.com/office/drawing/2010/main" xmlns="" w="19050" algn="ctr">
                <a:solidFill>
                  <a:srgbClr val="000099"/>
                </a:solidFill>
                <a:miter lim="800000"/>
                <a:headEnd/>
                <a:tailEnd/>
              </a14:hiddenLine>
            </a:ext>
          </a:extLst>
        </p:spPr>
        <p:txBody>
          <a:bodyPr lIns="91344" tIns="45682" rIns="91344" bIns="45682"/>
          <a:lstStyle>
            <a:lvl1pPr algn="l">
              <a:defRPr sz="2700">
                <a:latin typeface="Calibri" charset="0"/>
                <a:ea typeface="Calibri" charset="0"/>
                <a:cs typeface="Calibri" charset="0"/>
              </a:defRPr>
            </a:lvl1pPr>
          </a:lstStyle>
          <a:p>
            <a:pPr lvl="0"/>
            <a:r>
              <a:rPr lang="en-US" noProof="0" dirty="0"/>
              <a:t>Unit Name</a:t>
            </a:r>
          </a:p>
        </p:txBody>
      </p:sp>
      <p:sp>
        <p:nvSpPr>
          <p:cNvPr id="13319" name="Rectangle 7"/>
          <p:cNvSpPr>
            <a:spLocks noGrp="1" noChangeArrowheads="1"/>
          </p:cNvSpPr>
          <p:nvPr>
            <p:ph type="subTitle" idx="1" hasCustomPrompt="1"/>
          </p:nvPr>
        </p:nvSpPr>
        <p:spPr>
          <a:xfrm>
            <a:off x="914400" y="3886200"/>
            <a:ext cx="8534400" cy="457200"/>
          </a:xfrm>
          <a:prstGeom prst="rect">
            <a:avLst/>
          </a:prstGeom>
        </p:spPr>
        <p:txBody>
          <a:bodyPr lIns="91344" tIns="45682" rIns="91344" bIns="45682"/>
          <a:lstStyle>
            <a:lvl1pPr marL="0" indent="0">
              <a:buFontTx/>
              <a:buNone/>
              <a:defRPr sz="1500" b="1">
                <a:solidFill>
                  <a:srgbClr val="777777"/>
                </a:solidFill>
                <a:latin typeface="Calibri" charset="0"/>
                <a:ea typeface="Calibri" charset="0"/>
                <a:cs typeface="Calibri" charset="0"/>
              </a:defRPr>
            </a:lvl1pPr>
          </a:lstStyle>
          <a:p>
            <a:pPr lvl="0"/>
            <a:r>
              <a:rPr lang="en-US" noProof="0" dirty="0"/>
              <a:t>Date</a:t>
            </a:r>
          </a:p>
        </p:txBody>
      </p:sp>
    </p:spTree>
    <p:extLst>
      <p:ext uri="{BB962C8B-B14F-4D97-AF65-F5344CB8AC3E}">
        <p14:creationId xmlns:p14="http://schemas.microsoft.com/office/powerpoint/2010/main" val="406872967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Slide Number Placeholder 2">
            <a:extLst>
              <a:ext uri="{FF2B5EF4-FFF2-40B4-BE49-F238E27FC236}">
                <a16:creationId xmlns:a16="http://schemas.microsoft.com/office/drawing/2014/main" id="{0DAFDE41-BF10-514D-B8E9-CCA62943CC70}"/>
              </a:ext>
            </a:extLst>
          </p:cNvPr>
          <p:cNvSpPr>
            <a:spLocks noGrp="1"/>
          </p:cNvSpPr>
          <p:nvPr>
            <p:ph type="sldNum" sz="quarter" idx="18"/>
          </p:nvPr>
        </p:nvSpPr>
        <p:spPr>
          <a:xfrm>
            <a:off x="9144000" y="6443134"/>
            <a:ext cx="2743200" cy="182033"/>
          </a:xfrm>
        </p:spPr>
        <p:txBody>
          <a:bodyPr/>
          <a:lstStyle>
            <a:lvl1pPr>
              <a:defRPr smtClean="0">
                <a:solidFill>
                  <a:schemeClr val="bg2"/>
                </a:solidFill>
              </a:defRPr>
            </a:lvl1pPr>
          </a:lstStyle>
          <a:p>
            <a:pPr>
              <a:defRPr/>
            </a:pPr>
            <a:fld id="{B60623F4-CA6D-EB42-8148-1E5E1EBACE12}" type="slidenum">
              <a:rPr lang="en-US"/>
              <a:pPr>
                <a:defRPr/>
              </a:pPr>
              <a:t>‹#›</a:t>
            </a:fld>
            <a:endParaRPr lang="en-US"/>
          </a:p>
        </p:txBody>
      </p:sp>
      <p:sp>
        <p:nvSpPr>
          <p:cNvPr id="11" name="Footer Placeholder 3">
            <a:extLst>
              <a:ext uri="{FF2B5EF4-FFF2-40B4-BE49-F238E27FC236}">
                <a16:creationId xmlns:a16="http://schemas.microsoft.com/office/drawing/2014/main" id="{0EFD0EC2-B343-F346-91AF-A53A7B463B6E}"/>
              </a:ext>
            </a:extLst>
          </p:cNvPr>
          <p:cNvSpPr>
            <a:spLocks noGrp="1"/>
          </p:cNvSpPr>
          <p:nvPr>
            <p:ph type="ftr" sz="quarter" idx="19"/>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290771643"/>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7674E416-BBC5-454F-AFF7-EAEEE6872EFD}"/>
              </a:ext>
            </a:extLst>
          </p:cNvPr>
          <p:cNvSpPr>
            <a:spLocks noGrp="1"/>
          </p:cNvSpPr>
          <p:nvPr>
            <p:ph type="sldNum" sz="quarter" idx="19"/>
          </p:nvPr>
        </p:nvSpPr>
        <p:spPr/>
        <p:txBody>
          <a:bodyPr/>
          <a:lstStyle>
            <a:lvl1pPr>
              <a:defRPr smtClean="0">
                <a:solidFill>
                  <a:schemeClr val="bg2"/>
                </a:solidFill>
              </a:defRPr>
            </a:lvl1pPr>
          </a:lstStyle>
          <a:p>
            <a:pPr>
              <a:defRPr/>
            </a:pPr>
            <a:fld id="{0A5A5E56-60DE-814F-8673-E2C92861479F}" type="slidenum">
              <a:rPr lang="en-US"/>
              <a:pPr>
                <a:defRPr/>
              </a:pPr>
              <a:t>‹#›</a:t>
            </a:fld>
            <a:endParaRPr lang="en-US"/>
          </a:p>
        </p:txBody>
      </p:sp>
      <p:sp>
        <p:nvSpPr>
          <p:cNvPr id="9" name="Footer Placeholder 3">
            <a:extLst>
              <a:ext uri="{FF2B5EF4-FFF2-40B4-BE49-F238E27FC236}">
                <a16:creationId xmlns:a16="http://schemas.microsoft.com/office/drawing/2014/main" id="{4EAD408C-BC60-4B46-B49B-2A1B7B4EBDB6}"/>
              </a:ext>
            </a:extLst>
          </p:cNvPr>
          <p:cNvSpPr>
            <a:spLocks noGrp="1"/>
          </p:cNvSpPr>
          <p:nvPr>
            <p:ph type="ftr" sz="quarter" idx="20"/>
          </p:nvPr>
        </p:nvSpPr>
        <p:spPr/>
        <p:txBody>
          <a:bodyPr/>
          <a:lstStyle>
            <a:lvl1pPr>
              <a:defRPr>
                <a:solidFill>
                  <a:schemeClr val="bg2"/>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137796725"/>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190885E2-4B33-E146-8394-84EBFD8F4F6E}"/>
              </a:ext>
            </a:extLst>
          </p:cNvPr>
          <p:cNvSpPr>
            <a:spLocks noGrp="1"/>
          </p:cNvSpPr>
          <p:nvPr>
            <p:ph type="sldNum" sz="quarter" idx="19"/>
          </p:nvPr>
        </p:nvSpPr>
        <p:spPr/>
        <p:txBody>
          <a:bodyPr/>
          <a:lstStyle>
            <a:lvl1pPr>
              <a:defRPr smtClean="0">
                <a:solidFill>
                  <a:schemeClr val="bg2"/>
                </a:solidFill>
              </a:defRPr>
            </a:lvl1pPr>
          </a:lstStyle>
          <a:p>
            <a:pPr>
              <a:defRPr/>
            </a:pPr>
            <a:fld id="{88ECCC8A-FFD4-9B4D-8737-D8627FFA1325}" type="slidenum">
              <a:rPr lang="en-US"/>
              <a:pPr>
                <a:defRPr/>
              </a:pPr>
              <a:t>‹#›</a:t>
            </a:fld>
            <a:endParaRPr lang="en-US"/>
          </a:p>
        </p:txBody>
      </p:sp>
      <p:sp>
        <p:nvSpPr>
          <p:cNvPr id="9" name="Footer Placeholder 3">
            <a:extLst>
              <a:ext uri="{FF2B5EF4-FFF2-40B4-BE49-F238E27FC236}">
                <a16:creationId xmlns:a16="http://schemas.microsoft.com/office/drawing/2014/main" id="{259E553D-A410-D546-A49A-40D0BB350967}"/>
              </a:ext>
            </a:extLst>
          </p:cNvPr>
          <p:cNvSpPr>
            <a:spLocks noGrp="1"/>
          </p:cNvSpPr>
          <p:nvPr>
            <p:ph type="ftr" sz="quarter" idx="20"/>
          </p:nvPr>
        </p:nvSpPr>
        <p:spPr/>
        <p:txBody>
          <a:bodyPr/>
          <a:lstStyle>
            <a:lvl1pPr>
              <a:defRPr>
                <a:solidFill>
                  <a:schemeClr val="bg2"/>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22244322"/>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F7FF9DE-48C9-C944-8029-42CC72450007}"/>
              </a:ext>
            </a:extLst>
          </p:cNvPr>
          <p:cNvSpPr>
            <a:spLocks noGrp="1"/>
          </p:cNvSpPr>
          <p:nvPr>
            <p:ph type="sldNum" sz="quarter" idx="10"/>
          </p:nvPr>
        </p:nvSpPr>
        <p:spPr/>
        <p:txBody>
          <a:bodyPr/>
          <a:lstStyle>
            <a:lvl1pPr>
              <a:defRPr/>
            </a:lvl1pPr>
          </a:lstStyle>
          <a:p>
            <a:pPr>
              <a:defRPr/>
            </a:pPr>
            <a:fld id="{3387E819-7266-804A-BA61-66A353C65EF4}" type="slidenum">
              <a:rPr lang="en-US"/>
              <a:pPr>
                <a:defRPr/>
              </a:pPr>
              <a:t>‹#›</a:t>
            </a:fld>
            <a:endParaRPr lang="en-US"/>
          </a:p>
        </p:txBody>
      </p:sp>
      <p:sp>
        <p:nvSpPr>
          <p:cNvPr id="4" name="Footer Placeholder 3">
            <a:extLst>
              <a:ext uri="{FF2B5EF4-FFF2-40B4-BE49-F238E27FC236}">
                <a16:creationId xmlns:a16="http://schemas.microsoft.com/office/drawing/2014/main" id="{C3B14CED-6279-164D-84F0-96D12E4C7C13}"/>
              </a:ext>
            </a:extLst>
          </p:cNvPr>
          <p:cNvSpPr>
            <a:spLocks noGrp="1"/>
          </p:cNvSpPr>
          <p:nvPr>
            <p:ph type="ftr" sz="quarter" idx="11"/>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194793579"/>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A32C830B-4AEF-7F4A-BB14-7941B2F621FD}"/>
              </a:ext>
            </a:extLst>
          </p:cNvPr>
          <p:cNvSpPr>
            <a:spLocks noGrp="1"/>
          </p:cNvSpPr>
          <p:nvPr>
            <p:ph type="sldNum" sz="quarter" idx="20"/>
          </p:nvPr>
        </p:nvSpPr>
        <p:spPr/>
        <p:txBody>
          <a:bodyPr/>
          <a:lstStyle>
            <a:lvl1pPr>
              <a:defRPr/>
            </a:lvl1pPr>
          </a:lstStyle>
          <a:p>
            <a:pPr>
              <a:defRPr/>
            </a:pPr>
            <a:fld id="{1F7FF111-C7E7-5C47-9038-82FA3E5F4F27}" type="slidenum">
              <a:rPr lang="en-US"/>
              <a:pPr>
                <a:defRPr/>
              </a:pPr>
              <a:t>‹#›</a:t>
            </a:fld>
            <a:endParaRPr lang="en-US"/>
          </a:p>
        </p:txBody>
      </p:sp>
      <p:sp>
        <p:nvSpPr>
          <p:cNvPr id="4" name="Footer Placeholder 3">
            <a:extLst>
              <a:ext uri="{FF2B5EF4-FFF2-40B4-BE49-F238E27FC236}">
                <a16:creationId xmlns:a16="http://schemas.microsoft.com/office/drawing/2014/main" id="{E82D1100-5FE3-0F40-9B37-0C1AB4464A78}"/>
              </a:ext>
            </a:extLst>
          </p:cNvPr>
          <p:cNvSpPr>
            <a:spLocks noGrp="1"/>
          </p:cNvSpPr>
          <p:nvPr>
            <p:ph type="ftr" sz="quarter" idx="21"/>
          </p:nvPr>
        </p:nvSpPr>
        <p:spPr/>
        <p:txBody>
          <a:bodyPr/>
          <a:lstStyle>
            <a:lvl1pPr>
              <a:defRPr>
                <a:solidFill>
                  <a:schemeClr val="bg2"/>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425485394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264FCCE9-168A-3149-BC50-E16D94C1C4D3}"/>
              </a:ext>
            </a:extLst>
          </p:cNvPr>
          <p:cNvSpPr>
            <a:spLocks noGrp="1"/>
          </p:cNvSpPr>
          <p:nvPr>
            <p:ph type="sldNum" sz="quarter" idx="23"/>
          </p:nvPr>
        </p:nvSpPr>
        <p:spPr/>
        <p:txBody>
          <a:bodyPr/>
          <a:lstStyle>
            <a:lvl1pPr>
              <a:defRPr smtClean="0">
                <a:solidFill>
                  <a:schemeClr val="bg2"/>
                </a:solidFill>
              </a:defRPr>
            </a:lvl1pPr>
          </a:lstStyle>
          <a:p>
            <a:pPr>
              <a:defRPr/>
            </a:pPr>
            <a:fld id="{96E1154B-24AE-FA44-BBDA-1151B1C4DFF7}" type="slidenum">
              <a:rPr lang="en-US"/>
              <a:pPr>
                <a:defRPr/>
              </a:pPr>
              <a:t>‹#›</a:t>
            </a:fld>
            <a:endParaRPr lang="en-US"/>
          </a:p>
        </p:txBody>
      </p:sp>
      <p:sp>
        <p:nvSpPr>
          <p:cNvPr id="8" name="Footer Placeholder 3">
            <a:extLst>
              <a:ext uri="{FF2B5EF4-FFF2-40B4-BE49-F238E27FC236}">
                <a16:creationId xmlns:a16="http://schemas.microsoft.com/office/drawing/2014/main" id="{DDC8607D-B463-AC47-9446-A8D006417212}"/>
              </a:ext>
            </a:extLst>
          </p:cNvPr>
          <p:cNvSpPr>
            <a:spLocks noGrp="1"/>
          </p:cNvSpPr>
          <p:nvPr>
            <p:ph type="ftr" sz="quarter" idx="24"/>
          </p:nvPr>
        </p:nvSpPr>
        <p:spPr/>
        <p:txBody>
          <a:bodyPr/>
          <a:lstStyle>
            <a:lvl1pPr>
              <a:defRPr>
                <a:solidFill>
                  <a:schemeClr val="bg2"/>
                </a:solidFill>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1749058867"/>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a:extLst>
              <a:ext uri="{FF2B5EF4-FFF2-40B4-BE49-F238E27FC236}">
                <a16:creationId xmlns:a16="http://schemas.microsoft.com/office/drawing/2014/main" id="{55E6AD80-A6AC-B848-B79F-12C3F34305FE}"/>
              </a:ext>
            </a:extLst>
          </p:cNvPr>
          <p:cNvSpPr>
            <a:spLocks noGrp="1"/>
          </p:cNvSpPr>
          <p:nvPr>
            <p:ph type="sldNum" sz="quarter" idx="13"/>
          </p:nvPr>
        </p:nvSpPr>
        <p:spPr/>
        <p:txBody>
          <a:bodyPr/>
          <a:lstStyle>
            <a:lvl1pPr>
              <a:defRPr/>
            </a:lvl1pPr>
          </a:lstStyle>
          <a:p>
            <a:pPr>
              <a:defRPr/>
            </a:pPr>
            <a:fld id="{E68BE6A4-55A3-A54F-B54A-CC78E812E606}" type="slidenum">
              <a:rPr lang="en-US"/>
              <a:pPr>
                <a:defRPr/>
              </a:pPr>
              <a:t>‹#›</a:t>
            </a:fld>
            <a:endParaRPr lang="en-US"/>
          </a:p>
        </p:txBody>
      </p:sp>
      <p:sp>
        <p:nvSpPr>
          <p:cNvPr id="5" name="Footer Placeholder 3">
            <a:extLst>
              <a:ext uri="{FF2B5EF4-FFF2-40B4-BE49-F238E27FC236}">
                <a16:creationId xmlns:a16="http://schemas.microsoft.com/office/drawing/2014/main" id="{477A8D04-BEA6-CA4C-8569-B89DE9898BD5}"/>
              </a:ext>
            </a:extLst>
          </p:cNvPr>
          <p:cNvSpPr>
            <a:spLocks noGrp="1"/>
          </p:cNvSpPr>
          <p:nvPr>
            <p:ph type="ftr" sz="quarter" idx="14"/>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196648546"/>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A4D84407-EED2-E349-B6C3-4DAF2247D1F5}"/>
              </a:ext>
            </a:extLst>
          </p:cNvPr>
          <p:cNvSpPr>
            <a:spLocks noGrp="1"/>
          </p:cNvSpPr>
          <p:nvPr>
            <p:ph type="sldNum" sz="quarter" idx="14"/>
          </p:nvPr>
        </p:nvSpPr>
        <p:spPr/>
        <p:txBody>
          <a:bodyPr/>
          <a:lstStyle>
            <a:lvl1pPr>
              <a:defRPr/>
            </a:lvl1pPr>
          </a:lstStyle>
          <a:p>
            <a:pPr>
              <a:defRPr/>
            </a:pPr>
            <a:fld id="{3021A5ED-E845-3042-95F9-E6CE2FEEF396}" type="slidenum">
              <a:rPr lang="en-US"/>
              <a:pPr>
                <a:defRPr/>
              </a:pPr>
              <a:t>‹#›</a:t>
            </a:fld>
            <a:endParaRPr lang="en-US"/>
          </a:p>
        </p:txBody>
      </p:sp>
      <p:sp>
        <p:nvSpPr>
          <p:cNvPr id="6" name="Footer Placeholder 3">
            <a:extLst>
              <a:ext uri="{FF2B5EF4-FFF2-40B4-BE49-F238E27FC236}">
                <a16:creationId xmlns:a16="http://schemas.microsoft.com/office/drawing/2014/main" id="{CDA127A3-38DA-554E-978B-373BBE7746A2}"/>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972472750"/>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a:extLst>
              <a:ext uri="{FF2B5EF4-FFF2-40B4-BE49-F238E27FC236}">
                <a16:creationId xmlns:a16="http://schemas.microsoft.com/office/drawing/2014/main" id="{BD66F663-CB3E-EB4D-AD20-3E8911B22332}"/>
              </a:ext>
            </a:extLst>
          </p:cNvPr>
          <p:cNvSpPr>
            <a:spLocks noGrp="1"/>
          </p:cNvSpPr>
          <p:nvPr>
            <p:ph type="sldNum" sz="quarter" idx="13"/>
          </p:nvPr>
        </p:nvSpPr>
        <p:spPr/>
        <p:txBody>
          <a:bodyPr/>
          <a:lstStyle>
            <a:lvl1pPr>
              <a:defRPr/>
            </a:lvl1pPr>
          </a:lstStyle>
          <a:p>
            <a:pPr>
              <a:defRPr/>
            </a:pPr>
            <a:fld id="{F708EAC2-B82B-D34E-9B66-E6CF08CBC47D}" type="slidenum">
              <a:rPr lang="en-US"/>
              <a:pPr>
                <a:defRPr/>
              </a:pPr>
              <a:t>‹#›</a:t>
            </a:fld>
            <a:endParaRPr lang="en-US"/>
          </a:p>
        </p:txBody>
      </p:sp>
      <p:sp>
        <p:nvSpPr>
          <p:cNvPr id="5" name="Footer Placeholder 3">
            <a:extLst>
              <a:ext uri="{FF2B5EF4-FFF2-40B4-BE49-F238E27FC236}">
                <a16:creationId xmlns:a16="http://schemas.microsoft.com/office/drawing/2014/main" id="{F5209560-E4B9-684C-B389-EC4810769D56}"/>
              </a:ext>
            </a:extLst>
          </p:cNvPr>
          <p:cNvSpPr>
            <a:spLocks noGrp="1"/>
          </p:cNvSpPr>
          <p:nvPr>
            <p:ph type="ftr" sz="quarter" idx="14"/>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177457202"/>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Drag picture to placeholder or click icon to add</a:t>
            </a:r>
          </a:p>
        </p:txBody>
      </p:sp>
      <p:sp>
        <p:nvSpPr>
          <p:cNvPr id="8" name="Slide Number Placeholder 2">
            <a:extLst>
              <a:ext uri="{FF2B5EF4-FFF2-40B4-BE49-F238E27FC236}">
                <a16:creationId xmlns:a16="http://schemas.microsoft.com/office/drawing/2014/main" id="{1969C19C-3A48-FC4C-935B-DC8A1767FB09}"/>
              </a:ext>
            </a:extLst>
          </p:cNvPr>
          <p:cNvSpPr>
            <a:spLocks noGrp="1"/>
          </p:cNvSpPr>
          <p:nvPr>
            <p:ph type="sldNum" sz="quarter" idx="15"/>
          </p:nvPr>
        </p:nvSpPr>
        <p:spPr/>
        <p:txBody>
          <a:bodyPr/>
          <a:lstStyle>
            <a:lvl1pPr>
              <a:defRPr/>
            </a:lvl1pPr>
          </a:lstStyle>
          <a:p>
            <a:pPr>
              <a:defRPr/>
            </a:pPr>
            <a:fld id="{8DA61B28-B06D-3143-BD09-CD63F0D1D014}" type="slidenum">
              <a:rPr lang="en-US"/>
              <a:pPr>
                <a:defRPr/>
              </a:pPr>
              <a:t>‹#›</a:t>
            </a:fld>
            <a:endParaRPr lang="en-US"/>
          </a:p>
        </p:txBody>
      </p:sp>
      <p:sp>
        <p:nvSpPr>
          <p:cNvPr id="9" name="Footer Placeholder 3">
            <a:extLst>
              <a:ext uri="{FF2B5EF4-FFF2-40B4-BE49-F238E27FC236}">
                <a16:creationId xmlns:a16="http://schemas.microsoft.com/office/drawing/2014/main" id="{2A1497B4-886F-DE43-BA3F-DD812237DC9F}"/>
              </a:ext>
            </a:extLst>
          </p:cNvPr>
          <p:cNvSpPr>
            <a:spLocks noGrp="1"/>
          </p:cNvSpPr>
          <p:nvPr>
            <p:ph type="ftr" sz="quarter" idx="16"/>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40090931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015281"/>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a:extLst>
              <a:ext uri="{FF2B5EF4-FFF2-40B4-BE49-F238E27FC236}">
                <a16:creationId xmlns:a16="http://schemas.microsoft.com/office/drawing/2014/main" id="{B0EAB1C6-5562-3642-AF7F-817A275EAA8F}"/>
              </a:ext>
            </a:extLst>
          </p:cNvPr>
          <p:cNvSpPr>
            <a:spLocks noGrp="1"/>
          </p:cNvSpPr>
          <p:nvPr>
            <p:ph type="sldNum" sz="quarter" idx="15"/>
          </p:nvPr>
        </p:nvSpPr>
        <p:spPr/>
        <p:txBody>
          <a:bodyPr/>
          <a:lstStyle>
            <a:lvl1pPr>
              <a:defRPr/>
            </a:lvl1pPr>
          </a:lstStyle>
          <a:p>
            <a:pPr>
              <a:defRPr/>
            </a:pPr>
            <a:fld id="{3C7247F2-AECF-914F-9F08-5D520BA1C278}" type="slidenum">
              <a:rPr lang="en-US"/>
              <a:pPr>
                <a:defRPr/>
              </a:pPr>
              <a:t>‹#›</a:t>
            </a:fld>
            <a:endParaRPr lang="en-US"/>
          </a:p>
        </p:txBody>
      </p:sp>
      <p:sp>
        <p:nvSpPr>
          <p:cNvPr id="10" name="Footer Placeholder 3">
            <a:extLst>
              <a:ext uri="{FF2B5EF4-FFF2-40B4-BE49-F238E27FC236}">
                <a16:creationId xmlns:a16="http://schemas.microsoft.com/office/drawing/2014/main" id="{89F2798B-AC28-9743-8AD5-DB02C0910920}"/>
              </a:ext>
            </a:extLst>
          </p:cNvPr>
          <p:cNvSpPr>
            <a:spLocks noGrp="1"/>
          </p:cNvSpPr>
          <p:nvPr>
            <p:ph type="ftr" sz="quarter" idx="16"/>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3100544972"/>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a:t>Click icon to add table</a:t>
            </a:r>
          </a:p>
        </p:txBody>
      </p:sp>
      <p:sp>
        <p:nvSpPr>
          <p:cNvPr id="4" name="Slide Number Placeholder 2">
            <a:extLst>
              <a:ext uri="{FF2B5EF4-FFF2-40B4-BE49-F238E27FC236}">
                <a16:creationId xmlns:a16="http://schemas.microsoft.com/office/drawing/2014/main" id="{A90DEC61-A5AD-E14D-A1FE-77DAF4548E68}"/>
              </a:ext>
            </a:extLst>
          </p:cNvPr>
          <p:cNvSpPr>
            <a:spLocks noGrp="1"/>
          </p:cNvSpPr>
          <p:nvPr>
            <p:ph type="sldNum" sz="quarter" idx="14"/>
          </p:nvPr>
        </p:nvSpPr>
        <p:spPr/>
        <p:txBody>
          <a:bodyPr/>
          <a:lstStyle>
            <a:lvl1pPr>
              <a:defRPr/>
            </a:lvl1pPr>
          </a:lstStyle>
          <a:p>
            <a:pPr>
              <a:defRPr/>
            </a:pPr>
            <a:fld id="{CA8AEBED-333B-884D-A2DC-FE71BEDAF378}" type="slidenum">
              <a:rPr lang="en-US"/>
              <a:pPr>
                <a:defRPr/>
              </a:pPr>
              <a:t>‹#›</a:t>
            </a:fld>
            <a:endParaRPr lang="en-US"/>
          </a:p>
        </p:txBody>
      </p:sp>
      <p:sp>
        <p:nvSpPr>
          <p:cNvPr id="5" name="Footer Placeholder 3">
            <a:extLst>
              <a:ext uri="{FF2B5EF4-FFF2-40B4-BE49-F238E27FC236}">
                <a16:creationId xmlns:a16="http://schemas.microsoft.com/office/drawing/2014/main" id="{00E67641-14D5-1142-AF19-C508959ED1EA}"/>
              </a:ext>
            </a:extLst>
          </p:cNvPr>
          <p:cNvSpPr>
            <a:spLocks noGrp="1"/>
          </p:cNvSpPr>
          <p:nvPr>
            <p:ph type="ftr" sz="quarter" idx="15"/>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171194882"/>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3F15140-166C-DD4A-82CA-F8CCF4507E90}"/>
              </a:ext>
            </a:extLst>
          </p:cNvPr>
          <p:cNvSpPr>
            <a:spLocks noGrp="1"/>
          </p:cNvSpPr>
          <p:nvPr>
            <p:ph type="sldNum" sz="quarter" idx="10"/>
          </p:nvPr>
        </p:nvSpPr>
        <p:spPr/>
        <p:txBody>
          <a:bodyPr/>
          <a:lstStyle>
            <a:lvl1pPr>
              <a:defRPr/>
            </a:lvl1pPr>
          </a:lstStyle>
          <a:p>
            <a:pPr>
              <a:defRPr/>
            </a:pPr>
            <a:fld id="{363908BF-3753-3E45-B342-72170D7772C1}" type="slidenum">
              <a:rPr lang="en-US"/>
              <a:pPr>
                <a:defRPr/>
              </a:pPr>
              <a:t>‹#›</a:t>
            </a:fld>
            <a:endParaRPr lang="en-US"/>
          </a:p>
        </p:txBody>
      </p:sp>
      <p:sp>
        <p:nvSpPr>
          <p:cNvPr id="3" name="Footer Placeholder 3">
            <a:extLst>
              <a:ext uri="{FF2B5EF4-FFF2-40B4-BE49-F238E27FC236}">
                <a16:creationId xmlns:a16="http://schemas.microsoft.com/office/drawing/2014/main" id="{0B7C8D52-FC81-1041-9273-8E25D006489C}"/>
              </a:ext>
            </a:extLst>
          </p:cNvPr>
          <p:cNvSpPr>
            <a:spLocks noGrp="1"/>
          </p:cNvSpPr>
          <p:nvPr>
            <p:ph type="ftr" sz="quarter" idx="11"/>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948482580"/>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585894"/>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4" name="Slide Number Placeholder 2">
            <a:extLst>
              <a:ext uri="{FF2B5EF4-FFF2-40B4-BE49-F238E27FC236}">
                <a16:creationId xmlns:a16="http://schemas.microsoft.com/office/drawing/2014/main" id="{8B3B96C9-9FCF-9749-8B08-26B78FD9AD22}"/>
              </a:ext>
            </a:extLst>
          </p:cNvPr>
          <p:cNvSpPr>
            <a:spLocks noGrp="1"/>
          </p:cNvSpPr>
          <p:nvPr>
            <p:ph type="sldNum" sz="quarter" idx="13"/>
          </p:nvPr>
        </p:nvSpPr>
        <p:spPr/>
        <p:txBody>
          <a:bodyPr/>
          <a:lstStyle>
            <a:lvl1pPr>
              <a:defRPr/>
            </a:lvl1pPr>
          </a:lstStyle>
          <a:p>
            <a:pPr>
              <a:defRPr/>
            </a:pPr>
            <a:fld id="{DE6B683F-11D3-CC45-B557-5D441A059B5B}" type="slidenum">
              <a:rPr lang="en-US"/>
              <a:pPr>
                <a:defRPr/>
              </a:pPr>
              <a:t>‹#›</a:t>
            </a:fld>
            <a:endParaRPr lang="en-US"/>
          </a:p>
        </p:txBody>
      </p:sp>
      <p:sp>
        <p:nvSpPr>
          <p:cNvPr id="5" name="Footer Placeholder 3">
            <a:extLst>
              <a:ext uri="{FF2B5EF4-FFF2-40B4-BE49-F238E27FC236}">
                <a16:creationId xmlns:a16="http://schemas.microsoft.com/office/drawing/2014/main" id="{E7F24ADC-C4C5-B44D-8958-48D2AF98BB1E}"/>
              </a:ext>
            </a:extLst>
          </p:cNvPr>
          <p:cNvSpPr>
            <a:spLocks noGrp="1"/>
          </p:cNvSpPr>
          <p:nvPr>
            <p:ph type="ftr" sz="quarter" idx="14"/>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77482308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descr="ibm_gry.png">
            <a:extLst>
              <a:ext uri="{FF2B5EF4-FFF2-40B4-BE49-F238E27FC236}">
                <a16:creationId xmlns:a16="http://schemas.microsoft.com/office/drawing/2014/main" id="{0A175E62-81E7-9E4F-BF07-0FC18A544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518" y="2914651"/>
            <a:ext cx="1729316"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9F59F38-779E-A245-AB49-F028F4135ADB}"/>
              </a:ext>
            </a:extLst>
          </p:cNvPr>
          <p:cNvSpPr>
            <a:spLocks noGrp="1"/>
          </p:cNvSpPr>
          <p:nvPr>
            <p:ph type="sldNum" sz="quarter" idx="10"/>
          </p:nvPr>
        </p:nvSpPr>
        <p:spPr/>
        <p:txBody>
          <a:bodyPr/>
          <a:lstStyle>
            <a:lvl1pPr>
              <a:defRPr/>
            </a:lvl1pPr>
          </a:lstStyle>
          <a:p>
            <a:pPr>
              <a:defRPr/>
            </a:pPr>
            <a:fld id="{4A1B78A4-784C-E347-81BF-5F34AA920B59}" type="slidenum">
              <a:rPr lang="en-US"/>
              <a:pPr>
                <a:defRPr/>
              </a:pPr>
              <a:t>‹#›</a:t>
            </a:fld>
            <a:endParaRPr lang="en-US"/>
          </a:p>
        </p:txBody>
      </p:sp>
      <p:sp>
        <p:nvSpPr>
          <p:cNvPr id="4" name="Footer Placeholder 3">
            <a:extLst>
              <a:ext uri="{FF2B5EF4-FFF2-40B4-BE49-F238E27FC236}">
                <a16:creationId xmlns:a16="http://schemas.microsoft.com/office/drawing/2014/main" id="{BE3777D6-9DB3-314F-9848-E6DF5B36B058}"/>
              </a:ext>
            </a:extLst>
          </p:cNvPr>
          <p:cNvSpPr>
            <a:spLocks noGrp="1"/>
          </p:cNvSpPr>
          <p:nvPr>
            <p:ph type="ftr" sz="quarter" idx="11"/>
          </p:nvPr>
        </p:nvSpPr>
        <p:spPr/>
        <p:txBody>
          <a:bodyPr/>
          <a:lstStyle>
            <a:lvl1pPr>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787092052"/>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Title and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Rectangle 52">
            <a:extLst>
              <a:ext uri="{FF2B5EF4-FFF2-40B4-BE49-F238E27FC236}">
                <a16:creationId xmlns:a16="http://schemas.microsoft.com/office/drawing/2014/main" id="{445BCF71-839E-D245-B163-B6E2775C24DF}"/>
              </a:ext>
            </a:extLst>
          </p:cNvPr>
          <p:cNvSpPr>
            <a:spLocks noGrp="1" noChangeArrowheads="1"/>
          </p:cNvSpPr>
          <p:nvPr>
            <p:ph type="sldNum" sz="quarter" idx="10"/>
          </p:nvPr>
        </p:nvSpPr>
        <p:spPr/>
        <p:txBody>
          <a:bodyPr/>
          <a:lstStyle>
            <a:lvl1pPr>
              <a:defRPr>
                <a:solidFill>
                  <a:srgbClr val="000000"/>
                </a:solidFill>
              </a:defRPr>
            </a:lvl1pPr>
          </a:lstStyle>
          <a:p>
            <a:pPr>
              <a:defRPr/>
            </a:pPr>
            <a:fld id="{422046C1-E20C-6247-8F2B-18F84A7C1AE6}" type="slidenum">
              <a:rPr lang="en-US"/>
              <a:pPr>
                <a:defRPr/>
              </a:pPr>
              <a:t>‹#›</a:t>
            </a:fld>
            <a:endParaRPr lang="en-US"/>
          </a:p>
        </p:txBody>
      </p:sp>
    </p:spTree>
    <p:extLst>
      <p:ext uri="{BB962C8B-B14F-4D97-AF65-F5344CB8AC3E}">
        <p14:creationId xmlns:p14="http://schemas.microsoft.com/office/powerpoint/2010/main" val="9956991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22" y="1592"/>
          <a:ext cx="2116" cy="1587"/>
        </p:xfrm>
        <a:graphic>
          <a:graphicData uri="http://schemas.openxmlformats.org/presentationml/2006/ole">
            <mc:AlternateContent xmlns:mc="http://schemas.openxmlformats.org/markup-compatibility/2006">
              <mc:Choice xmlns:v="urn:schemas-microsoft-com:vml" Requires="v">
                <p:oleObj spid="_x0000_s850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22" y="1592"/>
                        <a:ext cx="2116" cy="1587"/>
                      </a:xfrm>
                      <a:prstGeom prst="rect">
                        <a:avLst/>
                      </a:prstGeom>
                    </p:spPr>
                  </p:pic>
                </p:oleObj>
              </mc:Fallback>
            </mc:AlternateContent>
          </a:graphicData>
        </a:graphic>
      </p:graphicFrame>
    </p:spTree>
    <p:extLst>
      <p:ext uri="{BB962C8B-B14F-4D97-AF65-F5344CB8AC3E}">
        <p14:creationId xmlns:p14="http://schemas.microsoft.com/office/powerpoint/2010/main" val="29703715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22" y="1592"/>
          <a:ext cx="2116" cy="1587"/>
        </p:xfrm>
        <a:graphic>
          <a:graphicData uri="http://schemas.openxmlformats.org/presentationml/2006/ole">
            <mc:AlternateContent xmlns:mc="http://schemas.openxmlformats.org/markup-compatibility/2006">
              <mc:Choice xmlns:v="urn:schemas-microsoft-com:vml" Requires="v">
                <p:oleObj spid="_x0000_s952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22" y="1592"/>
                        <a:ext cx="2116" cy="1587"/>
                      </a:xfrm>
                      <a:prstGeom prst="rect">
                        <a:avLst/>
                      </a:prstGeom>
                    </p:spPr>
                  </p:pic>
                </p:oleObj>
              </mc:Fallback>
            </mc:AlternateContent>
          </a:graphicData>
        </a:graphic>
      </p:graphicFrame>
      <p:sp>
        <p:nvSpPr>
          <p:cNvPr id="3" name="Title 1"/>
          <p:cNvSpPr>
            <a:spLocks noGrp="1"/>
          </p:cNvSpPr>
          <p:nvPr>
            <p:ph type="title" hasCustomPrompt="1"/>
          </p:nvPr>
        </p:nvSpPr>
        <p:spPr>
          <a:xfrm>
            <a:off x="609634" y="263695"/>
            <a:ext cx="7823199" cy="451407"/>
          </a:xfrm>
          <a:prstGeom prst="rect">
            <a:avLst/>
          </a:prstGeom>
          <a:effectLst/>
        </p:spPr>
        <p:txBody>
          <a:bodyPr wrap="square" lIns="0" tIns="0" rIns="0" bIns="0" anchor="b">
            <a:spAutoFit/>
          </a:bodyPr>
          <a:lstStyle>
            <a:lvl1pPr algn="l">
              <a:defRPr sz="3200" b="1" i="0" cap="none">
                <a:solidFill>
                  <a:srgbClr val="606060"/>
                </a:solidFill>
                <a:effectLst/>
                <a:latin typeface="Helvetica"/>
                <a:cs typeface="Helvetica"/>
              </a:defRPr>
            </a:lvl1pPr>
          </a:lstStyle>
          <a:p>
            <a:r>
              <a:rPr lang="en-US" dirty="0"/>
              <a:t>Click to edit master title style</a:t>
            </a:r>
          </a:p>
        </p:txBody>
      </p:sp>
      <p:sp>
        <p:nvSpPr>
          <p:cNvPr id="5" name="TextBox 4"/>
          <p:cNvSpPr txBox="1"/>
          <p:nvPr userDrawn="1"/>
        </p:nvSpPr>
        <p:spPr>
          <a:xfrm>
            <a:off x="11503377" y="6477033"/>
            <a:ext cx="711200" cy="276999"/>
          </a:xfrm>
          <a:prstGeom prst="rect">
            <a:avLst/>
          </a:prstGeom>
          <a:noFill/>
        </p:spPr>
        <p:txBody>
          <a:bodyPr wrap="square" lIns="91344" tIns="45682" rIns="91344" bIns="45682" rtlCol="0">
            <a:spAutoFit/>
          </a:bodyPr>
          <a:lstStyle/>
          <a:p>
            <a:pPr algn="r"/>
            <a:fld id="{88037BE5-45A6-442A-B0F6-D323B56504DC}" type="slidenum">
              <a:rPr lang="en-US" sz="1200" smtClean="0">
                <a:solidFill>
                  <a:prstClr val="black"/>
                </a:solidFill>
              </a:rPr>
              <a:pPr algn="r"/>
              <a:t>‹#›</a:t>
            </a:fld>
            <a:endParaRPr lang="en-US" sz="1200" dirty="0">
              <a:solidFill>
                <a:prstClr val="black"/>
              </a:solidFill>
            </a:endParaRPr>
          </a:p>
        </p:txBody>
      </p:sp>
    </p:spTree>
    <p:extLst>
      <p:ext uri="{BB962C8B-B14F-4D97-AF65-F5344CB8AC3E}">
        <p14:creationId xmlns:p14="http://schemas.microsoft.com/office/powerpoint/2010/main" val="17398368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925"/>
            <a:ext cx="10972800" cy="1141943"/>
          </a:xfrm>
        </p:spPr>
        <p:txBody>
          <a:bodyPr lIns="91344" tIns="45682" rIns="91344" bIns="45682"/>
          <a:lstStyle>
            <a:lvl1pPr>
              <a:defRPr/>
            </a:lvl1pPr>
          </a:lstStyle>
          <a:p>
            <a:r>
              <a:rPr lang="en-US"/>
              <a:t>Click to edit Master title style</a:t>
            </a:r>
          </a:p>
        </p:txBody>
      </p:sp>
      <p:sp>
        <p:nvSpPr>
          <p:cNvPr id="3" name="Text Placeholder 2"/>
          <p:cNvSpPr>
            <a:spLocks noGrp="1"/>
          </p:cNvSpPr>
          <p:nvPr>
            <p:ph type="body" idx="1"/>
          </p:nvPr>
        </p:nvSpPr>
        <p:spPr>
          <a:xfrm>
            <a:off x="609604" y="1535281"/>
            <a:ext cx="5386917" cy="638643"/>
          </a:xfrm>
        </p:spPr>
        <p:txBody>
          <a:bodyPr lIns="91344" tIns="45682" rIns="91344" bIns="45682" anchor="b"/>
          <a:lstStyle>
            <a:lvl1pPr marL="0" indent="0">
              <a:buNone/>
              <a:defRPr sz="3200" b="1"/>
            </a:lvl1pPr>
            <a:lvl2pPr marL="608383" indent="0">
              <a:buNone/>
              <a:defRPr sz="2700" b="1"/>
            </a:lvl2pPr>
            <a:lvl3pPr marL="1216808" indent="0">
              <a:buNone/>
              <a:defRPr sz="2400" b="1"/>
            </a:lvl3pPr>
            <a:lvl4pPr marL="1825212" indent="0">
              <a:buNone/>
              <a:defRPr sz="2300" b="1"/>
            </a:lvl4pPr>
            <a:lvl5pPr marL="2433614" indent="0">
              <a:buNone/>
              <a:defRPr sz="2300" b="1"/>
            </a:lvl5pPr>
            <a:lvl6pPr marL="3042017" indent="0">
              <a:buNone/>
              <a:defRPr sz="2300" b="1"/>
            </a:lvl6pPr>
            <a:lvl7pPr marL="3650415" indent="0">
              <a:buNone/>
              <a:defRPr sz="2300" b="1"/>
            </a:lvl7pPr>
            <a:lvl8pPr marL="4258834" indent="0">
              <a:buNone/>
              <a:defRPr sz="2300" b="1"/>
            </a:lvl8pPr>
            <a:lvl9pPr marL="4867224" indent="0">
              <a:buNone/>
              <a:defRPr sz="2300" b="1"/>
            </a:lvl9pPr>
          </a:lstStyle>
          <a:p>
            <a:pPr lvl="0"/>
            <a:r>
              <a:rPr lang="en-US"/>
              <a:t>Click to edit Master text styles</a:t>
            </a:r>
          </a:p>
        </p:txBody>
      </p:sp>
      <p:sp>
        <p:nvSpPr>
          <p:cNvPr id="4" name="Content Placeholder 3"/>
          <p:cNvSpPr>
            <a:spLocks noGrp="1"/>
          </p:cNvSpPr>
          <p:nvPr>
            <p:ph sz="half" idx="2"/>
          </p:nvPr>
        </p:nvSpPr>
        <p:spPr>
          <a:xfrm>
            <a:off x="609604" y="2173951"/>
            <a:ext cx="5386917" cy="3952391"/>
          </a:xfrm>
        </p:spPr>
        <p:txBody>
          <a:bodyPr lIns="91344" tIns="45682" rIns="91344" bIns="45682"/>
          <a:lstStyle>
            <a:lvl1pPr>
              <a:defRPr sz="3200"/>
            </a:lvl1pPr>
            <a:lvl2pPr>
              <a:defRPr sz="27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535281"/>
            <a:ext cx="5389033" cy="638643"/>
          </a:xfrm>
        </p:spPr>
        <p:txBody>
          <a:bodyPr lIns="91344" tIns="45682" rIns="91344" bIns="45682" anchor="b"/>
          <a:lstStyle>
            <a:lvl1pPr marL="0" indent="0">
              <a:buNone/>
              <a:defRPr sz="3200" b="1"/>
            </a:lvl1pPr>
            <a:lvl2pPr marL="608383" indent="0">
              <a:buNone/>
              <a:defRPr sz="2700" b="1"/>
            </a:lvl2pPr>
            <a:lvl3pPr marL="1216808" indent="0">
              <a:buNone/>
              <a:defRPr sz="2400" b="1"/>
            </a:lvl3pPr>
            <a:lvl4pPr marL="1825212" indent="0">
              <a:buNone/>
              <a:defRPr sz="2300" b="1"/>
            </a:lvl4pPr>
            <a:lvl5pPr marL="2433614" indent="0">
              <a:buNone/>
              <a:defRPr sz="2300" b="1"/>
            </a:lvl5pPr>
            <a:lvl6pPr marL="3042017" indent="0">
              <a:buNone/>
              <a:defRPr sz="2300" b="1"/>
            </a:lvl6pPr>
            <a:lvl7pPr marL="3650415" indent="0">
              <a:buNone/>
              <a:defRPr sz="2300" b="1"/>
            </a:lvl7pPr>
            <a:lvl8pPr marL="4258834" indent="0">
              <a:buNone/>
              <a:defRPr sz="2300" b="1"/>
            </a:lvl8pPr>
            <a:lvl9pPr marL="4867224"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193380" y="2173951"/>
            <a:ext cx="5389033" cy="3952391"/>
          </a:xfrm>
        </p:spPr>
        <p:txBody>
          <a:bodyPr lIns="91344" tIns="45682" rIns="91344" bIns="45682"/>
          <a:lstStyle>
            <a:lvl1pPr>
              <a:defRPr sz="3200"/>
            </a:lvl1pPr>
            <a:lvl2pPr>
              <a:defRPr sz="2700"/>
            </a:lvl2pPr>
            <a:lvl3pPr>
              <a:defRPr sz="24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lIns="91344" tIns="45682" rIns="91344" bIns="45682"/>
          <a:lstStyle>
            <a:lvl1pPr>
              <a:defRPr/>
            </a:lvl1pPr>
          </a:lstStyle>
          <a:p>
            <a:pPr>
              <a:defRPr/>
            </a:pPr>
            <a:r>
              <a:rPr lang="en-US">
                <a:solidFill>
                  <a:srgbClr val="000000"/>
                </a:solidFill>
              </a:rPr>
              <a:t>© 2014 International Business Machines Corporation</a:t>
            </a:r>
          </a:p>
        </p:txBody>
      </p:sp>
      <p:sp>
        <p:nvSpPr>
          <p:cNvPr id="8" name="Rectangle 6"/>
          <p:cNvSpPr>
            <a:spLocks noGrp="1" noChangeArrowheads="1"/>
          </p:cNvSpPr>
          <p:nvPr>
            <p:ph type="sldNum" sz="quarter" idx="11"/>
          </p:nvPr>
        </p:nvSpPr>
        <p:spPr>
          <a:ln/>
        </p:spPr>
        <p:txBody>
          <a:bodyPr lIns="91344" tIns="45682" rIns="91344" bIns="45682"/>
          <a:lstStyle>
            <a:lvl1pPr>
              <a:defRPr/>
            </a:lvl1pPr>
          </a:lstStyle>
          <a:p>
            <a:pPr>
              <a:defRPr/>
            </a:pPr>
            <a:fld id="{42019757-725C-7B4A-B50C-7414A56A84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48726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6" name="Rectangle 3"/>
          <p:cNvSpPr>
            <a:spLocks noChangeArrowheads="1"/>
          </p:cNvSpPr>
          <p:nvPr userDrawn="1"/>
        </p:nvSpPr>
        <p:spPr bwMode="auto">
          <a:xfrm>
            <a:off x="10119784" y="6537335"/>
            <a:ext cx="1828800" cy="184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34" rIns="69056" bIns="34534"/>
          <a:lstStyle/>
          <a:p>
            <a:pPr algn="r" fontAlgn="base" hangingPunct="0">
              <a:lnSpc>
                <a:spcPct val="90000"/>
              </a:lnSpc>
              <a:spcBef>
                <a:spcPct val="50000"/>
              </a:spcBef>
              <a:spcAft>
                <a:spcPct val="0"/>
              </a:spcAft>
              <a:buClr>
                <a:srgbClr val="000000"/>
              </a:buClr>
              <a:buSzPct val="100000"/>
              <a:buFont typeface="Times New Roman" charset="0"/>
              <a:buNone/>
              <a:tabLst>
                <a:tab pos="0" algn="l"/>
                <a:tab pos="685094" algn="l"/>
                <a:tab pos="1370172" algn="l"/>
                <a:tab pos="2055255" algn="l"/>
                <a:tab pos="2740346" algn="l"/>
                <a:tab pos="3425440" algn="l"/>
                <a:tab pos="4110515" algn="l"/>
                <a:tab pos="4795608" algn="l"/>
                <a:tab pos="5480694" algn="l"/>
                <a:tab pos="6165787" algn="l"/>
                <a:tab pos="6850859" algn="l"/>
                <a:tab pos="7535961" algn="l"/>
              </a:tabLst>
            </a:pPr>
            <a:r>
              <a:rPr lang="en-US" sz="700" kern="0" dirty="0">
                <a:solidFill>
                  <a:srgbClr val="000000"/>
                </a:solidFill>
                <a:cs typeface="Arial" pitchFamily="34" charset="0"/>
                <a:sym typeface="Calibri"/>
              </a:rPr>
              <a:t>© 2017 IBM Corporation</a:t>
            </a:r>
          </a:p>
        </p:txBody>
      </p:sp>
      <p:sp>
        <p:nvSpPr>
          <p:cNvPr id="8" name="Rectangle 11"/>
          <p:cNvSpPr>
            <a:spLocks noChangeArrowheads="1"/>
          </p:cNvSpPr>
          <p:nvPr userDrawn="1"/>
        </p:nvSpPr>
        <p:spPr bwMode="auto">
          <a:xfrm>
            <a:off x="243434" y="6537336"/>
            <a:ext cx="486833"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44" tIns="45682" rIns="91344" bIns="45682"/>
          <a:lstStyle/>
          <a:p>
            <a:pPr fontAlgn="base" hangingPunct="0">
              <a:lnSpc>
                <a:spcPct val="90000"/>
              </a:lnSpc>
              <a:spcBef>
                <a:spcPct val="50000"/>
              </a:spcBef>
              <a:spcAft>
                <a:spcPct val="0"/>
              </a:spcAft>
              <a:buClr>
                <a:srgbClr val="000000"/>
              </a:buClr>
              <a:buSzPct val="100000"/>
              <a:buFont typeface="Times New Roman" charset="0"/>
              <a:buNone/>
            </a:pPr>
            <a:fld id="{302A1CFB-E350-CC4F-A799-E75A9034717E}" type="slidenum">
              <a:rPr lang="en-US" sz="700" kern="0" smtClean="0">
                <a:solidFill>
                  <a:srgbClr val="00A39C"/>
                </a:solidFill>
                <a:cs typeface="Arial" pitchFamily="34" charset="0"/>
                <a:sym typeface="Calibri"/>
              </a:rPr>
              <a:pPr fontAlgn="base" hangingPunct="0">
                <a:lnSpc>
                  <a:spcPct val="90000"/>
                </a:lnSpc>
                <a:spcBef>
                  <a:spcPct val="50000"/>
                </a:spcBef>
                <a:spcAft>
                  <a:spcPct val="0"/>
                </a:spcAft>
                <a:buClr>
                  <a:srgbClr val="000000"/>
                </a:buClr>
                <a:buSzPct val="100000"/>
                <a:buFont typeface="Times New Roman" charset="0"/>
                <a:buNone/>
              </a:pPr>
              <a:t>‹#›</a:t>
            </a:fld>
            <a:endParaRPr lang="en-US" sz="700" kern="0" dirty="0">
              <a:solidFill>
                <a:srgbClr val="00A39C"/>
              </a:solidFill>
              <a:cs typeface="Arial" pitchFamily="34" charset="0"/>
              <a:sym typeface="Calibri"/>
            </a:endParaRPr>
          </a:p>
        </p:txBody>
      </p:sp>
      <p:cxnSp>
        <p:nvCxnSpPr>
          <p:cNvPr id="9" name="Straight Connector 8"/>
          <p:cNvCxnSpPr/>
          <p:nvPr userDrawn="1"/>
        </p:nvCxnSpPr>
        <p:spPr bwMode="auto">
          <a:xfrm>
            <a:off x="304800" y="6553200"/>
            <a:ext cx="115824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Line 2"/>
          <p:cNvSpPr>
            <a:spLocks noChangeShapeType="1"/>
          </p:cNvSpPr>
          <p:nvPr userDrawn="1"/>
        </p:nvSpPr>
        <p:spPr bwMode="auto">
          <a:xfrm>
            <a:off x="347150" y="563573"/>
            <a:ext cx="11459633" cy="1587"/>
          </a:xfrm>
          <a:prstGeom prst="line">
            <a:avLst/>
          </a:prstGeom>
          <a:noFill/>
          <a:ln w="9360">
            <a:solidFill>
              <a:srgbClr val="000000"/>
            </a:solidFill>
            <a:round/>
            <a:headEnd/>
            <a:tailEnd/>
          </a:ln>
          <a:extLst>
            <a:ext uri="{909E8E84-426E-40dd-AFC4-6F175D3DCCD1}">
              <a14:hiddenFill xmlns:a14="http://schemas.microsoft.com/office/drawing/2010/main" xmlns="">
                <a:noFill/>
              </a14:hiddenFill>
            </a:ext>
          </a:extLst>
        </p:spPr>
        <p:txBody>
          <a:bodyPr lIns="91344" tIns="45682" rIns="91344" bIns="45682"/>
          <a:lstStyle/>
          <a:p>
            <a:pPr fontAlgn="base" hangingPunct="0">
              <a:lnSpc>
                <a:spcPct val="90000"/>
              </a:lnSpc>
              <a:spcBef>
                <a:spcPct val="50000"/>
              </a:spcBef>
              <a:spcAft>
                <a:spcPct val="0"/>
              </a:spcAft>
              <a:buFont typeface="Wingdings" pitchFamily="2" charset="2"/>
              <a:buNone/>
            </a:pPr>
            <a:endParaRPr lang="en-US" sz="1100" kern="0">
              <a:solidFill>
                <a:srgbClr val="000000"/>
              </a:solidFill>
              <a:cs typeface="Arial" pitchFamily="34" charset="0"/>
              <a:sym typeface="Calibri"/>
            </a:endParaRPr>
          </a:p>
        </p:txBody>
      </p:sp>
      <p:pic>
        <p:nvPicPr>
          <p:cNvPr id="11" name="Picture 107" descr="ibm_sp_lockup_western-0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23551" y="200043"/>
            <a:ext cx="11684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931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lIns="91344" tIns="45682" rIns="91344" bIns="45682"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lIns="91344" tIns="45682" rIns="91344" bIns="45682"/>
          <a:lstStyle>
            <a:lvl1pPr marL="0" indent="0" algn="ctr">
              <a:buNone/>
              <a:defRPr sz="2400"/>
            </a:lvl1pPr>
            <a:lvl2pPr marL="456719" indent="0" algn="ctr">
              <a:buNone/>
              <a:defRPr sz="2000"/>
            </a:lvl2pPr>
            <a:lvl3pPr marL="913449" indent="0" algn="ctr">
              <a:buNone/>
              <a:defRPr sz="1900"/>
            </a:lvl3pPr>
            <a:lvl4pPr marL="1370172" indent="0" algn="ctr">
              <a:buNone/>
              <a:defRPr sz="1600"/>
            </a:lvl4pPr>
            <a:lvl5pPr marL="1826904" indent="0" algn="ctr">
              <a:buNone/>
              <a:defRPr sz="1600"/>
            </a:lvl5pPr>
            <a:lvl6pPr marL="2283634" indent="0" algn="ctr">
              <a:buNone/>
              <a:defRPr sz="1600"/>
            </a:lvl6pPr>
            <a:lvl7pPr marL="2740346" indent="0" algn="ctr">
              <a:buNone/>
              <a:defRPr sz="1600"/>
            </a:lvl7pPr>
            <a:lvl8pPr marL="3197072" indent="0" algn="ctr">
              <a:buNone/>
              <a:defRPr sz="1600"/>
            </a:lvl8pPr>
            <a:lvl9pPr marL="36537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lIns="91344" tIns="45682" rIns="91344" bIns="45682"/>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lIns="91344" tIns="45682" rIns="91344" bIns="45682"/>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lIns="91344" tIns="45682" rIns="91344" bIns="45682"/>
          <a:lstStyle>
            <a:lvl1pPr>
              <a:defRPr/>
            </a:lvl1pPr>
          </a:lstStyle>
          <a:p>
            <a:pPr>
              <a:defRPr/>
            </a:pPr>
            <a:fld id="{E2B73DDD-39F9-46CD-B0DA-7BCE0F0CFDF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952922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5" name="Picture 44" descr="cover-wallerpap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0"/>
            <a:ext cx="12192000" cy="4248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4" y="6354769"/>
            <a:ext cx="840317"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451104" y="3703320"/>
            <a:ext cx="11338560" cy="338328"/>
          </a:xfrm>
          <a:prstGeom prst="rect">
            <a:avLst/>
          </a:prstGeom>
        </p:spPr>
        <p:txBody>
          <a:bodyPr lIns="91344" tIns="45682" rIns="91344" bIns="45682" anchor="b"/>
          <a:lstStyle>
            <a:lvl1pPr marL="0" indent="0">
              <a:spcBef>
                <a:spcPts val="1320"/>
              </a:spcBef>
              <a:buNone/>
              <a:defRPr sz="2300">
                <a:solidFill>
                  <a:schemeClr val="tx2"/>
                </a:solidFill>
              </a:defRPr>
            </a:lvl1pPr>
            <a:lvl5pPr>
              <a:buNone/>
              <a:defRPr/>
            </a:lvl5pPr>
          </a:lstStyle>
          <a:p>
            <a:pPr lvl="0"/>
            <a:r>
              <a:rPr lang="en-US"/>
              <a:t>Click to edit Master text styles</a:t>
            </a:r>
          </a:p>
        </p:txBody>
      </p:sp>
      <p:sp>
        <p:nvSpPr>
          <p:cNvPr id="8" name="Text Placeholder 7"/>
          <p:cNvSpPr>
            <a:spLocks noGrp="1"/>
          </p:cNvSpPr>
          <p:nvPr>
            <p:ph type="body" sz="quarter" idx="11"/>
          </p:nvPr>
        </p:nvSpPr>
        <p:spPr>
          <a:xfrm>
            <a:off x="487680" y="5120640"/>
            <a:ext cx="11338560" cy="365760"/>
          </a:xfrm>
          <a:prstGeom prst="rect">
            <a:avLst/>
          </a:prstGeom>
        </p:spPr>
        <p:txBody>
          <a:bodyPr lIns="91344" tIns="45682" rIns="91344" bIns="45682"/>
          <a:lstStyle>
            <a:lvl1pPr marL="0" indent="0">
              <a:spcBef>
                <a:spcPts val="0"/>
              </a:spcBef>
              <a:buNone/>
              <a:defRPr sz="1200"/>
            </a:lvl1pPr>
          </a:lstStyle>
          <a:p>
            <a:pPr lvl="0"/>
            <a:r>
              <a:rPr lang="en-US"/>
              <a:t>Click to edit Master text styles</a:t>
            </a:r>
          </a:p>
        </p:txBody>
      </p:sp>
      <p:sp>
        <p:nvSpPr>
          <p:cNvPr id="9" name="Title 8"/>
          <p:cNvSpPr>
            <a:spLocks noGrp="1"/>
          </p:cNvSpPr>
          <p:nvPr>
            <p:ph type="title"/>
          </p:nvPr>
        </p:nvSpPr>
        <p:spPr>
          <a:xfrm>
            <a:off x="451104" y="3007927"/>
            <a:ext cx="11338560" cy="677108"/>
          </a:xfrm>
          <a:prstGeom prst="rect">
            <a:avLst/>
          </a:prstGeom>
        </p:spPr>
        <p:txBody>
          <a:bodyPr lIns="91344" tIns="45682" rIns="91344" bIns="45682" anchor="b"/>
          <a:lstStyle>
            <a:lvl1pPr>
              <a:defRPr sz="4800">
                <a:solidFill>
                  <a:srgbClr val="00B0DA"/>
                </a:solidFill>
              </a:defRPr>
            </a:lvl1pPr>
          </a:lstStyle>
          <a:p>
            <a:r>
              <a:rPr lang="en-US"/>
              <a:t>Click to edit Master title style</a:t>
            </a:r>
            <a:endParaRPr lang="en-US" dirty="0"/>
          </a:p>
        </p:txBody>
      </p:sp>
    </p:spTree>
    <p:extLst>
      <p:ext uri="{BB962C8B-B14F-4D97-AF65-F5344CB8AC3E}">
        <p14:creationId xmlns:p14="http://schemas.microsoft.com/office/powerpoint/2010/main" val="4155816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7"/>
            <a:ext cx="10972800" cy="387799"/>
          </a:xfrm>
          <a:prstGeom prst="rect">
            <a:avLst/>
          </a:prstGeom>
        </p:spPr>
        <p:txBody>
          <a:bodyPr lIns="91344" tIns="45682" rIns="91344" bIns="45682"/>
          <a:lstStyle>
            <a:lvl1pPr>
              <a:defRPr>
                <a:latin typeface="Arial" pitchFamily="34" charset="0"/>
                <a:cs typeface="Arial" pitchFamily="34" charset="0"/>
              </a:defRPr>
            </a:lvl1pPr>
          </a:lstStyle>
          <a:p>
            <a:r>
              <a:rPr lang="en-US" dirty="0"/>
              <a:t>Click to edit Master title style</a:t>
            </a:r>
          </a:p>
        </p:txBody>
      </p:sp>
    </p:spTree>
    <p:extLst>
      <p:ext uri="{BB962C8B-B14F-4D97-AF65-F5344CB8AC3E}">
        <p14:creationId xmlns:p14="http://schemas.microsoft.com/office/powerpoint/2010/main" val="108665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6340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91880" y="322265"/>
            <a:ext cx="695325" cy="28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l="15132" t="30197" r="15582" b="32339"/>
          <a:stretch>
            <a:fillRect/>
          </a:stretch>
        </p:blipFill>
        <p:spPr bwMode="auto">
          <a:xfrm>
            <a:off x="9880605" y="6140452"/>
            <a:ext cx="2098675" cy="53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BCK_PEG_[01].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62498" y="2162177"/>
            <a:ext cx="2867025" cy="2533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4" name="Title 3"/>
          <p:cNvSpPr>
            <a:spLocks noGrp="1"/>
          </p:cNvSpPr>
          <p:nvPr>
            <p:ph type="title"/>
          </p:nvPr>
        </p:nvSpPr>
        <p:spPr>
          <a:xfrm>
            <a:off x="304832" y="27172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7" name="Footer Placeholder 1"/>
          <p:cNvSpPr>
            <a:spLocks noGrp="1"/>
          </p:cNvSpPr>
          <p:nvPr>
            <p:ph type="ftr" sz="quarter" idx="10"/>
          </p:nvPr>
        </p:nvSpPr>
        <p:spPr>
          <a:xfrm>
            <a:off x="304800" y="6437313"/>
            <a:ext cx="8534400" cy="182563"/>
          </a:xfrm>
        </p:spPr>
        <p:txBody>
          <a:bodyPr/>
          <a:lstStyle>
            <a:lvl1pPr defTabSz="913449">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759361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48"/>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defTabSz="913449">
              <a:defRPr>
                <a:solidFill>
                  <a:srgbClr val="FFFFFF"/>
                </a:solidFill>
              </a:defRPr>
            </a:lvl1pPr>
          </a:lstStyle>
          <a:p>
            <a:pPr>
              <a:defRPr/>
            </a:pPr>
            <a:r>
              <a:rPr lang="en-US"/>
              <a:t>IBM Cloud Object Storage / © 2018 IBM Corporation</a:t>
            </a:r>
          </a:p>
        </p:txBody>
      </p:sp>
      <p:sp>
        <p:nvSpPr>
          <p:cNvPr id="4" name="Slide Number Placeholder 3"/>
          <p:cNvSpPr>
            <a:spLocks noGrp="1"/>
          </p:cNvSpPr>
          <p:nvPr>
            <p:ph type="sldNum" sz="quarter" idx="11"/>
          </p:nvPr>
        </p:nvSpPr>
        <p:spPr/>
        <p:txBody>
          <a:bodyPr/>
          <a:lstStyle>
            <a:lvl1pPr defTabSz="913449">
              <a:defRPr>
                <a:solidFill>
                  <a:srgbClr val="FFFFFF"/>
                </a:solidFill>
              </a:defRPr>
            </a:lvl1pPr>
          </a:lstStyle>
          <a:p>
            <a:pPr>
              <a:defRPr/>
            </a:pPr>
            <a:fld id="{E728E143-2653-4321-AEFB-0F700832372B}" type="slidenum">
              <a:rPr lang="en-US"/>
              <a:pPr>
                <a:defRPr/>
              </a:pPr>
              <a:t>‹#›</a:t>
            </a:fld>
            <a:endParaRPr lang="en-US"/>
          </a:p>
        </p:txBody>
      </p:sp>
    </p:spTree>
    <p:extLst>
      <p:ext uri="{BB962C8B-B14F-4D97-AF65-F5344CB8AC3E}">
        <p14:creationId xmlns:p14="http://schemas.microsoft.com/office/powerpoint/2010/main" val="4062850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5247971" algn="dec"/>
              </a:tabLst>
              <a:defRPr/>
            </a:lvl1pPr>
            <a:lvl2pPr marL="230460" indent="-230460">
              <a:spcBef>
                <a:spcPts val="0"/>
              </a:spcBef>
              <a:tabLst/>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5247971"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449">
              <a:defRPr/>
            </a:lvl1pPr>
          </a:lstStyle>
          <a:p>
            <a:pPr>
              <a:defRPr/>
            </a:pPr>
            <a:fld id="{5777592A-683F-466E-9FE4-1E8FFE14B053}" type="slidenum">
              <a:rPr lang="en-US"/>
              <a:pPr>
                <a:defRPr/>
              </a:pPr>
              <a:t>‹#›</a:t>
            </a:fld>
            <a:endParaRPr lang="en-US"/>
          </a:p>
        </p:txBody>
      </p:sp>
      <p:sp>
        <p:nvSpPr>
          <p:cNvPr id="8" name="Footer Placeholder 3"/>
          <p:cNvSpPr>
            <a:spLocks noGrp="1"/>
          </p:cNvSpPr>
          <p:nvPr>
            <p:ph type="ftr" sz="quarter" idx="15"/>
          </p:nvPr>
        </p:nvSpPr>
        <p:spPr/>
        <p:txBody>
          <a:bodyPr/>
          <a:lstStyle>
            <a:lvl1pPr defTabSz="913449">
              <a:defRPr/>
            </a:lvl1pPr>
          </a:lstStyle>
          <a:p>
            <a:pPr>
              <a:defRPr/>
            </a:pPr>
            <a:r>
              <a:rPr lang="de-DE"/>
              <a:t>IBM Cloud Object Storage / © 2018 IBM Corporation</a:t>
            </a:r>
            <a:endParaRPr lang="en-US"/>
          </a:p>
        </p:txBody>
      </p:sp>
    </p:spTree>
    <p:extLst>
      <p:ext uri="{BB962C8B-B14F-4D97-AF65-F5344CB8AC3E}">
        <p14:creationId xmlns:p14="http://schemas.microsoft.com/office/powerpoint/2010/main" val="3368564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a:t>Edit Master text styles</a:t>
            </a:r>
          </a:p>
        </p:txBody>
      </p:sp>
      <p:sp>
        <p:nvSpPr>
          <p:cNvPr id="4" name="Slide Number Placeholder 2"/>
          <p:cNvSpPr>
            <a:spLocks noGrp="1"/>
          </p:cNvSpPr>
          <p:nvPr>
            <p:ph type="sldNum" sz="quarter" idx="13"/>
          </p:nvPr>
        </p:nvSpPr>
        <p:spPr/>
        <p:txBody>
          <a:bodyPr/>
          <a:lstStyle>
            <a:lvl1pPr defTabSz="913449">
              <a:defRPr>
                <a:solidFill>
                  <a:srgbClr val="FFFFFF"/>
                </a:solidFill>
              </a:defRPr>
            </a:lvl1pPr>
          </a:lstStyle>
          <a:p>
            <a:pPr>
              <a:defRPr/>
            </a:pPr>
            <a:fld id="{6F305A11-A756-4CAC-8B2A-5A3A2B70F3E9}" type="slidenum">
              <a:rPr lang="en-US"/>
              <a:pPr>
                <a:defRPr/>
              </a:pPr>
              <a:t>‹#›</a:t>
            </a:fld>
            <a:endParaRPr lang="en-US"/>
          </a:p>
        </p:txBody>
      </p:sp>
      <p:sp>
        <p:nvSpPr>
          <p:cNvPr id="5" name="Footer Placeholder 3"/>
          <p:cNvSpPr>
            <a:spLocks noGrp="1"/>
          </p:cNvSpPr>
          <p:nvPr>
            <p:ph type="ftr" sz="quarter" idx="14"/>
          </p:nvPr>
        </p:nvSpPr>
        <p:spPr/>
        <p:txBody>
          <a:bodyPr/>
          <a:lstStyle>
            <a:lvl1pPr defTabSz="913449">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30294718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49"/>
            <a:ext cx="5486400" cy="1338409"/>
          </a:xfrm>
        </p:spPr>
        <p:txBody>
          <a:bodyPr/>
          <a:lstStyle>
            <a:lvl1pPr>
              <a:defRPr sz="23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bg2"/>
                </a:solidFill>
              </a:defRPr>
            </a:lvl1pPr>
          </a:lstStyle>
          <a:p>
            <a:pPr lvl="0"/>
            <a:r>
              <a:rPr lang="en-US" noProof="0"/>
              <a:t>Click icon to add picture</a:t>
            </a:r>
          </a:p>
        </p:txBody>
      </p:sp>
      <p:sp>
        <p:nvSpPr>
          <p:cNvPr id="5" name="Slide Number Placeholder 2"/>
          <p:cNvSpPr>
            <a:spLocks noGrp="1"/>
          </p:cNvSpPr>
          <p:nvPr>
            <p:ph type="sldNum" sz="quarter" idx="14"/>
          </p:nvPr>
        </p:nvSpPr>
        <p:spPr/>
        <p:txBody>
          <a:bodyPr/>
          <a:lstStyle>
            <a:lvl1pPr defTabSz="913449">
              <a:defRPr>
                <a:solidFill>
                  <a:srgbClr val="FFFFFF"/>
                </a:solidFill>
              </a:defRPr>
            </a:lvl1pPr>
          </a:lstStyle>
          <a:p>
            <a:pPr>
              <a:defRPr/>
            </a:pPr>
            <a:fld id="{16F81090-3BE3-43BF-8920-7B83253EC39E}" type="slidenum">
              <a:rPr lang="en-US"/>
              <a:pPr>
                <a:defRPr/>
              </a:pPr>
              <a:t>‹#›</a:t>
            </a:fld>
            <a:endParaRPr lang="en-US"/>
          </a:p>
        </p:txBody>
      </p:sp>
      <p:sp>
        <p:nvSpPr>
          <p:cNvPr id="7" name="Footer Placeholder 3"/>
          <p:cNvSpPr>
            <a:spLocks noGrp="1"/>
          </p:cNvSpPr>
          <p:nvPr>
            <p:ph type="ftr" sz="quarter" idx="15"/>
          </p:nvPr>
        </p:nvSpPr>
        <p:spPr/>
        <p:txBody>
          <a:bodyPr/>
          <a:lstStyle>
            <a:lvl1pPr defTabSz="913449">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1779795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47"/>
            <a:ext cx="11582400" cy="5964767"/>
          </a:xfrm>
        </p:spPr>
        <p:txBody>
          <a:bodyPr/>
          <a:lstStyle>
            <a:lvl1pPr>
              <a:lnSpc>
                <a:spcPct val="90000"/>
              </a:lnSpc>
              <a:defRPr sz="128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449">
              <a:defRPr/>
            </a:lvl1pPr>
          </a:lstStyle>
          <a:p>
            <a:pPr>
              <a:defRPr/>
            </a:pPr>
            <a:fld id="{C919C589-7D7C-49BA-9420-73DC982AB0D1}" type="slidenum">
              <a:rPr lang="en-US"/>
              <a:pPr>
                <a:defRPr/>
              </a:pPr>
              <a:t>‹#›</a:t>
            </a:fld>
            <a:endParaRPr lang="en-US"/>
          </a:p>
        </p:txBody>
      </p:sp>
      <p:sp>
        <p:nvSpPr>
          <p:cNvPr id="4" name="Footer Placeholder 3"/>
          <p:cNvSpPr>
            <a:spLocks noGrp="1"/>
          </p:cNvSpPr>
          <p:nvPr>
            <p:ph type="ftr" sz="quarter" idx="1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1241709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467" indent="-156467">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449">
              <a:defRPr>
                <a:solidFill>
                  <a:srgbClr val="FFFFFF"/>
                </a:solidFill>
              </a:defRPr>
            </a:lvl1pPr>
          </a:lstStyle>
          <a:p>
            <a:pPr>
              <a:defRPr/>
            </a:pPr>
            <a:fld id="{70387FB0-5B85-4F6A-9D17-3641F4411C85}" type="slidenum">
              <a:rPr lang="en-US"/>
              <a:pPr>
                <a:defRPr/>
              </a:pPr>
              <a:t>‹#›</a:t>
            </a:fld>
            <a:endParaRPr lang="en-US"/>
          </a:p>
        </p:txBody>
      </p:sp>
      <p:sp>
        <p:nvSpPr>
          <p:cNvPr id="4" name="Footer Placeholder 3"/>
          <p:cNvSpPr>
            <a:spLocks noGrp="1"/>
          </p:cNvSpPr>
          <p:nvPr>
            <p:ph type="ftr" sz="quarter" idx="11"/>
          </p:nvPr>
        </p:nvSpPr>
        <p:spPr/>
        <p:txBody>
          <a:bodyPr/>
          <a:lstStyle>
            <a:lvl1pPr defTabSz="913449">
              <a:defRPr>
                <a:solidFill>
                  <a:srgbClr val="FFFFFF"/>
                </a:solidFill>
              </a:defRPr>
            </a:lvl1pPr>
          </a:lstStyle>
          <a:p>
            <a:pPr>
              <a:defRPr/>
            </a:pPr>
            <a:r>
              <a:rPr lang="en-US"/>
              <a:t>IBM Cloud Object Storage / © 2018 IBM Corporation</a:t>
            </a:r>
          </a:p>
        </p:txBody>
      </p:sp>
    </p:spTree>
    <p:extLst>
      <p:ext uri="{BB962C8B-B14F-4D97-AF65-F5344CB8AC3E}">
        <p14:creationId xmlns:p14="http://schemas.microsoft.com/office/powerpoint/2010/main" val="15135063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50"/>
            <a:ext cx="5486400" cy="400049"/>
          </a:xfrm>
        </p:spPr>
        <p:txBody>
          <a:bodyPr/>
          <a:lstStyle>
            <a:lvl1pPr>
              <a:defRPr sz="1500"/>
            </a:lvl1pPr>
          </a:lstStyle>
          <a:p>
            <a:pPr lvl="0"/>
            <a:r>
              <a:rPr lang="en-US"/>
              <a:t>Edit Master text styles</a:t>
            </a:r>
          </a:p>
        </p:txBody>
      </p:sp>
      <p:sp>
        <p:nvSpPr>
          <p:cNvPr id="5" name="Slide Number Placeholder 2"/>
          <p:cNvSpPr>
            <a:spLocks noGrp="1"/>
          </p:cNvSpPr>
          <p:nvPr>
            <p:ph type="sldNum" sz="quarter" idx="14"/>
          </p:nvPr>
        </p:nvSpPr>
        <p:spPr/>
        <p:txBody>
          <a:bodyPr/>
          <a:lstStyle>
            <a:lvl1pPr defTabSz="913449">
              <a:defRPr/>
            </a:lvl1pPr>
          </a:lstStyle>
          <a:p>
            <a:pPr>
              <a:defRPr/>
            </a:pPr>
            <a:fld id="{9F0F3D54-4D97-4348-971B-9B4413AE1E5B}" type="slidenum">
              <a:rPr lang="en-US"/>
              <a:pPr>
                <a:defRPr/>
              </a:pPr>
              <a:t>‹#›</a:t>
            </a:fld>
            <a:endParaRPr lang="en-US"/>
          </a:p>
        </p:txBody>
      </p:sp>
      <p:sp>
        <p:nvSpPr>
          <p:cNvPr id="7" name="Footer Placeholder 3"/>
          <p:cNvSpPr>
            <a:spLocks noGrp="1"/>
          </p:cNvSpPr>
          <p:nvPr>
            <p:ph type="ftr" sz="quarter" idx="15"/>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40846793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9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9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449">
              <a:defRPr/>
            </a:lvl1pPr>
          </a:lstStyle>
          <a:p>
            <a:pPr>
              <a:defRPr/>
            </a:pPr>
            <a:fld id="{A20DAC04-F013-4425-90FE-2CD6616669DD}" type="slidenum">
              <a:rPr lang="en-US"/>
              <a:pPr>
                <a:defRPr/>
              </a:pPr>
              <a:t>‹#›</a:t>
            </a:fld>
            <a:endParaRPr lang="en-US"/>
          </a:p>
        </p:txBody>
      </p:sp>
      <p:sp>
        <p:nvSpPr>
          <p:cNvPr id="6" name="Footer Placeholder 3"/>
          <p:cNvSpPr>
            <a:spLocks noGrp="1"/>
          </p:cNvSpPr>
          <p:nvPr>
            <p:ph type="ftr" sz="quarter" idx="15"/>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6798741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3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3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15"/>
          </p:nvPr>
        </p:nvSpPr>
        <p:spPr/>
        <p:txBody>
          <a:bodyPr/>
          <a:lstStyle>
            <a:lvl1pPr defTabSz="913449">
              <a:defRPr/>
            </a:lvl1pPr>
          </a:lstStyle>
          <a:p>
            <a:pPr>
              <a:defRPr/>
            </a:pPr>
            <a:fld id="{0B64E465-9433-4796-9C6D-9EF63835D76F}" type="slidenum">
              <a:rPr lang="en-US"/>
              <a:pPr>
                <a:defRPr/>
              </a:pPr>
              <a:t>‹#›</a:t>
            </a:fld>
            <a:endParaRPr lang="en-US"/>
          </a:p>
        </p:txBody>
      </p:sp>
      <p:sp>
        <p:nvSpPr>
          <p:cNvPr id="9" name="Footer Placeholder 3"/>
          <p:cNvSpPr>
            <a:spLocks noGrp="1"/>
          </p:cNvSpPr>
          <p:nvPr>
            <p:ph type="ftr" sz="quarter" idx="16"/>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218054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Cloud </a:t>
            </a:r>
            <a:r>
              <a:rPr lang="de-DE" dirty="0" err="1">
                <a:solidFill>
                  <a:srgbClr val="000000"/>
                </a:solidFill>
              </a:rPr>
              <a:t>Dev</a:t>
            </a:r>
            <a:r>
              <a:rPr lang="de-DE" dirty="0">
                <a:solidFill>
                  <a:srgbClr val="000000"/>
                </a:solidFill>
              </a:rPr>
              <a:t> Services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7770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87"/>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900"/>
            </a:lvl1pPr>
            <a:lvl2pPr>
              <a:defRPr sz="1900"/>
            </a:lvl2pPr>
            <a:lvl3pPr>
              <a:defRPr sz="1900"/>
            </a:lvl3pPr>
            <a:lvl4pPr>
              <a:defRPr sz="1900"/>
            </a:lvl4pPr>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defTabSz="913449">
              <a:defRPr b="0" i="0">
                <a:latin typeface="Arial" charset="0"/>
              </a:defRPr>
            </a:lvl1pPr>
          </a:lstStyle>
          <a:p>
            <a:pPr>
              <a:defRPr/>
            </a:pPr>
            <a:fld id="{3E50ED68-9816-45A6-9B2D-3F7C12B2E7B1}" type="slidenum">
              <a:rPr lang="en-US"/>
              <a:pPr>
                <a:defRPr/>
              </a:pPr>
              <a:t>‹#›</a:t>
            </a:fld>
            <a:endParaRPr lang="en-US" dirty="0"/>
          </a:p>
        </p:txBody>
      </p:sp>
      <p:sp>
        <p:nvSpPr>
          <p:cNvPr id="7" name="Footer Placeholder 3"/>
          <p:cNvSpPr>
            <a:spLocks noGrp="1"/>
          </p:cNvSpPr>
          <p:nvPr>
            <p:ph type="ftr" sz="quarter" idx="15"/>
          </p:nvPr>
        </p:nvSpPr>
        <p:spPr/>
        <p:txBody>
          <a:bodyPr/>
          <a:lstStyle>
            <a:lvl1pPr defTabSz="913449">
              <a:defRPr b="0" i="0">
                <a:latin typeface="Arial" charset="0"/>
              </a:defRPr>
            </a:lvl1pPr>
          </a:lstStyle>
          <a:p>
            <a:pPr>
              <a:defRPr/>
            </a:pPr>
            <a:r>
              <a:rPr lang="en-US"/>
              <a:t>IBM Cloud Object Storage / © 2018 IBM Corporation</a:t>
            </a:r>
            <a:endParaRPr lang="en-US" dirty="0"/>
          </a:p>
        </p:txBody>
      </p:sp>
    </p:spTree>
    <p:extLst>
      <p:ext uri="{BB962C8B-B14F-4D97-AF65-F5344CB8AC3E}">
        <p14:creationId xmlns:p14="http://schemas.microsoft.com/office/powerpoint/2010/main" val="36671538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2"/>
          <p:cNvSpPr>
            <a:spLocks noGrp="1"/>
          </p:cNvSpPr>
          <p:nvPr>
            <p:ph type="sldNum" sz="quarter" idx="17"/>
          </p:nvPr>
        </p:nvSpPr>
        <p:spPr/>
        <p:txBody>
          <a:bodyPr/>
          <a:lstStyle>
            <a:lvl1pPr defTabSz="913449">
              <a:defRPr/>
            </a:lvl1pPr>
          </a:lstStyle>
          <a:p>
            <a:pPr>
              <a:defRPr/>
            </a:pPr>
            <a:fld id="{20918AAE-9A14-4311-AB54-C24BC79A1190}" type="slidenum">
              <a:rPr lang="en-US"/>
              <a:pPr>
                <a:defRPr/>
              </a:pPr>
              <a:t>‹#›</a:t>
            </a:fld>
            <a:endParaRPr lang="en-US"/>
          </a:p>
        </p:txBody>
      </p:sp>
      <p:sp>
        <p:nvSpPr>
          <p:cNvPr id="11" name="Footer Placeholder 3"/>
          <p:cNvSpPr>
            <a:spLocks noGrp="1"/>
          </p:cNvSpPr>
          <p:nvPr>
            <p:ph type="ftr" sz="quarter" idx="18"/>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1859199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Edit Master text styles</a:t>
            </a:r>
          </a:p>
        </p:txBody>
      </p:sp>
      <p:sp>
        <p:nvSpPr>
          <p:cNvPr id="7" name="Text Placeholder 6"/>
          <p:cNvSpPr>
            <a:spLocks noGrp="1"/>
          </p:cNvSpPr>
          <p:nvPr>
            <p:ph type="body" sz="quarter" idx="14"/>
          </p:nvPr>
        </p:nvSpPr>
        <p:spPr>
          <a:xfrm>
            <a:off x="304800" y="1463051"/>
            <a:ext cx="5486400" cy="4781127"/>
          </a:xfrm>
        </p:spPr>
        <p:txBody>
          <a:bodyPr/>
          <a:lstStyle>
            <a:lvl1pPr>
              <a:defRPr sz="23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6"/>
          </p:nvPr>
        </p:nvSpPr>
        <p:spPr/>
        <p:txBody>
          <a:bodyPr/>
          <a:lstStyle>
            <a:lvl1pPr defTabSz="913449">
              <a:defRPr/>
            </a:lvl1pPr>
          </a:lstStyle>
          <a:p>
            <a:pPr>
              <a:defRPr/>
            </a:pPr>
            <a:fld id="{22C40D95-43B6-432E-9BDE-73ECC9D5F3D1}" type="slidenum">
              <a:rPr lang="en-US"/>
              <a:pPr>
                <a:defRPr/>
              </a:pPr>
              <a:t>‹#›</a:t>
            </a:fld>
            <a:endParaRPr lang="en-US"/>
          </a:p>
        </p:txBody>
      </p:sp>
      <p:sp>
        <p:nvSpPr>
          <p:cNvPr id="9" name="Footer Placeholder 3"/>
          <p:cNvSpPr>
            <a:spLocks noGrp="1"/>
          </p:cNvSpPr>
          <p:nvPr>
            <p:ph type="ftr" sz="quarter" idx="17"/>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28775413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51"/>
            <a:ext cx="2438400" cy="4781127"/>
          </a:xfrm>
        </p:spPr>
        <p:txBody>
          <a:bodyPr/>
          <a:lstStyle>
            <a:lvl1pPr>
              <a:spcBef>
                <a:spcPts val="1467"/>
              </a:spcBef>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1"/>
            <a:ext cx="2438400" cy="4781127"/>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7"/>
          </p:nvPr>
        </p:nvSpPr>
        <p:spPr/>
        <p:txBody>
          <a:bodyPr/>
          <a:lstStyle>
            <a:lvl1pPr defTabSz="913449">
              <a:defRPr/>
            </a:lvl1pPr>
          </a:lstStyle>
          <a:p>
            <a:pPr>
              <a:defRPr/>
            </a:pPr>
            <a:fld id="{40631EAE-CC86-4D68-B580-EAB63DD94979}" type="slidenum">
              <a:rPr lang="en-US"/>
              <a:pPr>
                <a:defRPr/>
              </a:pPr>
              <a:t>‹#›</a:t>
            </a:fld>
            <a:endParaRPr lang="en-US"/>
          </a:p>
        </p:txBody>
      </p:sp>
      <p:sp>
        <p:nvSpPr>
          <p:cNvPr id="10" name="Footer Placeholder 3"/>
          <p:cNvSpPr>
            <a:spLocks noGrp="1"/>
          </p:cNvSpPr>
          <p:nvPr>
            <p:ph type="ftr" sz="quarter" idx="18"/>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0863359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Edit Master text styles</a:t>
            </a:r>
          </a:p>
        </p:txBody>
      </p:sp>
      <p:sp>
        <p:nvSpPr>
          <p:cNvPr id="10" name="Text Placeholder 9"/>
          <p:cNvSpPr>
            <a:spLocks noGrp="1"/>
          </p:cNvSpPr>
          <p:nvPr>
            <p:ph type="body" sz="quarter" idx="16"/>
          </p:nvPr>
        </p:nvSpPr>
        <p:spPr>
          <a:xfrm>
            <a:off x="9448800" y="1463054"/>
            <a:ext cx="2438400" cy="4668593"/>
          </a:xfrm>
        </p:spPr>
        <p:txBody>
          <a:bodyPr/>
          <a:lstStyle>
            <a:lvl1pPr>
              <a:defRPr sz="2300"/>
            </a:lvl1pPr>
            <a:lvl2pPr marL="0" indent="0">
              <a:spcBef>
                <a:spcPts val="1467"/>
              </a:spcBef>
              <a:buFontTx/>
              <a:buNone/>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17"/>
          </p:nvPr>
        </p:nvSpPr>
        <p:spPr/>
        <p:txBody>
          <a:bodyPr/>
          <a:lstStyle>
            <a:lvl1pPr defTabSz="913449">
              <a:defRPr/>
            </a:lvl1pPr>
          </a:lstStyle>
          <a:p>
            <a:pPr>
              <a:defRPr/>
            </a:pPr>
            <a:fld id="{D7BA3E7F-76E8-4D46-8D58-B334746B5A70}" type="slidenum">
              <a:rPr lang="en-US"/>
              <a:pPr>
                <a:defRPr/>
              </a:pPr>
              <a:t>‹#›</a:t>
            </a:fld>
            <a:endParaRPr lang="en-US"/>
          </a:p>
        </p:txBody>
      </p:sp>
      <p:sp>
        <p:nvSpPr>
          <p:cNvPr id="8" name="Footer Placeholder 3"/>
          <p:cNvSpPr>
            <a:spLocks noGrp="1"/>
          </p:cNvSpPr>
          <p:nvPr>
            <p:ph type="ftr" sz="quarter" idx="18"/>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36457373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defRPr/>
            </a:pPr>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51"/>
            <a:ext cx="5486400" cy="400049"/>
          </a:xfrm>
        </p:spPr>
        <p:txBody>
          <a:bodyPr/>
          <a:lstStyle>
            <a:lvl1pPr>
              <a:defRPr sz="1500"/>
            </a:lvl1pPr>
          </a:lstStyle>
          <a:p>
            <a:pPr lvl="0"/>
            <a:r>
              <a:rPr lang="en-US"/>
              <a:t>Edit Master text styles</a:t>
            </a:r>
          </a:p>
        </p:txBody>
      </p:sp>
      <p:sp>
        <p:nvSpPr>
          <p:cNvPr id="7" name="Slide Number Placeholder 2"/>
          <p:cNvSpPr>
            <a:spLocks noGrp="1"/>
          </p:cNvSpPr>
          <p:nvPr>
            <p:ph type="sldNum" sz="quarter" idx="14"/>
          </p:nvPr>
        </p:nvSpPr>
        <p:spPr/>
        <p:txBody>
          <a:bodyPr/>
          <a:lstStyle>
            <a:lvl1pPr defTabSz="913449">
              <a:defRPr/>
            </a:lvl1pPr>
          </a:lstStyle>
          <a:p>
            <a:pPr>
              <a:defRPr/>
            </a:pPr>
            <a:fld id="{F2EC0969-17B9-4C05-9894-E117F4DDC4CB}" type="slidenum">
              <a:rPr lang="en-US"/>
              <a:pPr>
                <a:defRPr/>
              </a:pPr>
              <a:t>‹#›</a:t>
            </a:fld>
            <a:endParaRPr lang="en-US"/>
          </a:p>
        </p:txBody>
      </p:sp>
      <p:sp>
        <p:nvSpPr>
          <p:cNvPr id="8" name="Footer Placeholder 3"/>
          <p:cNvSpPr>
            <a:spLocks noGrp="1"/>
          </p:cNvSpPr>
          <p:nvPr>
            <p:ph type="ftr" sz="quarter" idx="15"/>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30294668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Click icon to add picture</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4" name="Slide Number Placeholder 2"/>
          <p:cNvSpPr>
            <a:spLocks noGrp="1"/>
          </p:cNvSpPr>
          <p:nvPr>
            <p:ph type="sldNum" sz="quarter" idx="16"/>
          </p:nvPr>
        </p:nvSpPr>
        <p:spPr/>
        <p:txBody>
          <a:bodyPr/>
          <a:lstStyle>
            <a:lvl1pPr defTabSz="913449">
              <a:defRPr/>
            </a:lvl1pPr>
          </a:lstStyle>
          <a:p>
            <a:pPr>
              <a:defRPr/>
            </a:pPr>
            <a:fld id="{D42A68CE-4CBC-4160-A1C7-5220CEAAC418}" type="slidenum">
              <a:rPr lang="en-US"/>
              <a:pPr>
                <a:defRPr/>
              </a:pPr>
              <a:t>‹#›</a:t>
            </a:fld>
            <a:endParaRPr lang="en-US"/>
          </a:p>
        </p:txBody>
      </p:sp>
      <p:sp>
        <p:nvSpPr>
          <p:cNvPr id="5" name="Footer Placeholder 3"/>
          <p:cNvSpPr>
            <a:spLocks noGrp="1"/>
          </p:cNvSpPr>
          <p:nvPr>
            <p:ph type="ftr" sz="quarter" idx="17"/>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6111869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449">
              <a:defRPr/>
            </a:lvl1pPr>
          </a:lstStyle>
          <a:p>
            <a:pPr>
              <a:defRPr/>
            </a:pPr>
            <a:fld id="{3E55D69F-CA79-4994-9516-D077A791ABD2}" type="slidenum">
              <a:rPr lang="en-US"/>
              <a:pPr>
                <a:defRPr/>
              </a:pPr>
              <a:t>‹#›</a:t>
            </a:fld>
            <a:endParaRPr lang="en-US"/>
          </a:p>
        </p:txBody>
      </p:sp>
      <p:sp>
        <p:nvSpPr>
          <p:cNvPr id="4" name="Footer Placeholder 3"/>
          <p:cNvSpPr>
            <a:spLocks noGrp="1"/>
          </p:cNvSpPr>
          <p:nvPr>
            <p:ph type="ftr" sz="quarter" idx="1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1239015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defTabSz="913449">
              <a:defRPr/>
            </a:lvl1pPr>
          </a:lstStyle>
          <a:p>
            <a:pPr>
              <a:defRPr/>
            </a:pPr>
            <a:fld id="{2CAC0192-ADF4-44B0-9221-C572CC1BB24B}" type="slidenum">
              <a:rPr lang="en-US"/>
              <a:pPr>
                <a:defRPr/>
              </a:pPr>
              <a:t>‹#›</a:t>
            </a:fld>
            <a:endParaRPr lang="en-US"/>
          </a:p>
        </p:txBody>
      </p:sp>
      <p:sp>
        <p:nvSpPr>
          <p:cNvPr id="4" name="Footer Placeholder 3"/>
          <p:cNvSpPr>
            <a:spLocks noGrp="1"/>
          </p:cNvSpPr>
          <p:nvPr>
            <p:ph type="ftr" sz="quarter" idx="11"/>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42059604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368" tIns="191834" rIns="228368" bIns="228368"/>
          <a:lstStyle>
            <a:lvl1pPr>
              <a:defRPr sz="1900">
                <a:solidFill>
                  <a:schemeClr val="bg2"/>
                </a:solidFill>
              </a:defRPr>
            </a:lvl1pPr>
          </a:lstStyle>
          <a:p>
            <a:pPr lvl="0"/>
            <a:r>
              <a:rPr lang="en-US"/>
              <a:t>Edit Master text styles</a:t>
            </a:r>
          </a:p>
        </p:txBody>
      </p:sp>
      <p:sp>
        <p:nvSpPr>
          <p:cNvPr id="12" name="Text Placeholder 11"/>
          <p:cNvSpPr>
            <a:spLocks noGrp="1"/>
          </p:cNvSpPr>
          <p:nvPr>
            <p:ph type="body" sz="quarter" idx="13"/>
          </p:nvPr>
        </p:nvSpPr>
        <p:spPr>
          <a:xfrm>
            <a:off x="304800" y="243873"/>
            <a:ext cx="5486400" cy="400049"/>
          </a:xfrm>
        </p:spPr>
        <p:txBody>
          <a:bodyPr/>
          <a:lstStyle>
            <a:lvl1pPr>
              <a:defRPr sz="2300"/>
            </a:lvl1pPr>
          </a:lstStyle>
          <a:p>
            <a:pPr lvl="0"/>
            <a:r>
              <a:rPr lang="en-US"/>
              <a:t>Edit Master text styles</a:t>
            </a:r>
          </a:p>
        </p:txBody>
      </p:sp>
      <p:sp>
        <p:nvSpPr>
          <p:cNvPr id="7" name="Text Placeholder 6"/>
          <p:cNvSpPr>
            <a:spLocks noGrp="1"/>
          </p:cNvSpPr>
          <p:nvPr>
            <p:ph type="body" sz="quarter" idx="14"/>
          </p:nvPr>
        </p:nvSpPr>
        <p:spPr>
          <a:xfrm>
            <a:off x="304800" y="1463073"/>
            <a:ext cx="5486400" cy="4651641"/>
          </a:xfrm>
        </p:spPr>
        <p:txBody>
          <a:bodyPr/>
          <a:lstStyle>
            <a:lvl1pPr>
              <a:defRPr sz="2300"/>
            </a:lvl1pPr>
            <a:lvl2pPr>
              <a:defRPr sz="1900"/>
            </a:lvl2pPr>
            <a:lvl3pPr>
              <a:defRPr sz="1900"/>
            </a:lvl3pPr>
            <a:lvl4pPr>
              <a:defRPr sz="1900"/>
            </a:lvl4pPr>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368" tIns="191834" rIns="228368" bIns="228368"/>
          <a:lstStyle>
            <a:lvl1pPr>
              <a:defRPr sz="19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368" tIns="191834" rIns="228368" bIns="228368"/>
          <a:lstStyle>
            <a:lvl1pPr>
              <a:defRPr sz="1900">
                <a:solidFill>
                  <a:schemeClr val="bg2"/>
                </a:solidFill>
              </a:defRPr>
            </a:lvl1pPr>
          </a:lstStyle>
          <a:p>
            <a:pPr lvl="0"/>
            <a:r>
              <a:rPr lang="en-US"/>
              <a:t>Edit Master text styles</a:t>
            </a:r>
          </a:p>
        </p:txBody>
      </p:sp>
      <p:sp>
        <p:nvSpPr>
          <p:cNvPr id="9" name="Slide Number Placeholder 2"/>
          <p:cNvSpPr>
            <a:spLocks noGrp="1"/>
          </p:cNvSpPr>
          <p:nvPr>
            <p:ph type="sldNum" sz="quarter" idx="18"/>
          </p:nvPr>
        </p:nvSpPr>
        <p:spPr/>
        <p:txBody>
          <a:bodyPr/>
          <a:lstStyle>
            <a:lvl1pPr defTabSz="913449">
              <a:defRPr/>
            </a:lvl1pPr>
          </a:lstStyle>
          <a:p>
            <a:pPr>
              <a:defRPr/>
            </a:pPr>
            <a:fld id="{DF7BCCE0-ACC8-4265-A133-71531A54FC0A}" type="slidenum">
              <a:rPr lang="en-US"/>
              <a:pPr>
                <a:defRPr/>
              </a:pPr>
              <a:t>‹#›</a:t>
            </a:fld>
            <a:endParaRPr lang="en-US"/>
          </a:p>
        </p:txBody>
      </p:sp>
      <p:sp>
        <p:nvSpPr>
          <p:cNvPr id="11" name="Footer Placeholder 3"/>
          <p:cNvSpPr>
            <a:spLocks noGrp="1"/>
          </p:cNvSpPr>
          <p:nvPr>
            <p:ph type="ftr" sz="quarter" idx="19"/>
          </p:nvPr>
        </p:nvSpPr>
        <p:spPr/>
        <p:txBody>
          <a:bodyPr/>
          <a:lstStyle>
            <a:lvl1pPr defTabSz="913449">
              <a:defRPr/>
            </a:lvl1pPr>
          </a:lstStyle>
          <a:p>
            <a:pPr>
              <a:defRPr/>
            </a:pPr>
            <a:r>
              <a:rPr lang="en-US"/>
              <a:t>IBM Cloud Object Storage / © 2018 IBM Corporation</a:t>
            </a:r>
          </a:p>
        </p:txBody>
      </p:sp>
    </p:spTree>
    <p:extLst>
      <p:ext uri="{BB962C8B-B14F-4D97-AF65-F5344CB8AC3E}">
        <p14:creationId xmlns:p14="http://schemas.microsoft.com/office/powerpoint/2010/main" val="27636501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theme" Target="../theme/theme11.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8"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image" Target="../media/image17.png"/><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21" Type="http://schemas.openxmlformats.org/officeDocument/2006/relationships/slideLayout" Target="../slideLayouts/slideLayout290.xml"/><Relationship Id="rId34" Type="http://schemas.openxmlformats.org/officeDocument/2006/relationships/slideLayout" Target="../slideLayouts/slideLayout303.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33" Type="http://schemas.openxmlformats.org/officeDocument/2006/relationships/slideLayout" Target="../slideLayouts/slideLayout302.xml"/><Relationship Id="rId38" Type="http://schemas.openxmlformats.org/officeDocument/2006/relationships/theme" Target="../theme/theme13.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slideLayout" Target="../slideLayouts/slideLayout301.xml"/><Relationship Id="rId37" Type="http://schemas.openxmlformats.org/officeDocument/2006/relationships/slideLayout" Target="../slideLayouts/slideLayout306.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36" Type="http://schemas.openxmlformats.org/officeDocument/2006/relationships/slideLayout" Target="../slideLayouts/slideLayout305.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 Id="rId35" Type="http://schemas.openxmlformats.org/officeDocument/2006/relationships/slideLayout" Target="../slideLayouts/slideLayout304.xml"/><Relationship Id="rId8" Type="http://schemas.openxmlformats.org/officeDocument/2006/relationships/slideLayout" Target="../slideLayouts/slideLayout277.xml"/><Relationship Id="rId3" Type="http://schemas.openxmlformats.org/officeDocument/2006/relationships/slideLayout" Target="../slideLayouts/slideLayout27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image" Target="../media/image17.png"/><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7.xml"/><Relationship Id="rId3" Type="http://schemas.openxmlformats.org/officeDocument/2006/relationships/slideLayout" Target="../slideLayouts/slideLayout322.xml"/><Relationship Id="rId7" Type="http://schemas.openxmlformats.org/officeDocument/2006/relationships/slideLayout" Target="../slideLayouts/slideLayout326.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theme" Target="../theme/theme15.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 Type="http://schemas.openxmlformats.org/officeDocument/2006/relationships/slideLayout" Target="../slideLayouts/slideLayout332.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theme" Target="../theme/theme16.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8" Type="http://schemas.openxmlformats.org/officeDocument/2006/relationships/slideLayout" Target="../slideLayouts/slideLayout337.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theme" Target="../theme/theme17.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8" Type="http://schemas.openxmlformats.org/officeDocument/2006/relationships/slideLayout" Target="../slideLayouts/slideLayout372.xml"/><Relationship Id="rId3" Type="http://schemas.openxmlformats.org/officeDocument/2006/relationships/slideLayout" Target="../slideLayouts/slideLayout36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7" Type="http://schemas.openxmlformats.org/officeDocument/2006/relationships/slideLayout" Target="../slideLayouts/slideLayout407.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0" Type="http://schemas.openxmlformats.org/officeDocument/2006/relationships/slideLayout" Target="../slideLayouts/slideLayout420.xml"/><Relationship Id="rId29" Type="http://schemas.openxmlformats.org/officeDocument/2006/relationships/slideLayout" Target="../slideLayouts/slideLayout429.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theme" Target="../theme/theme18.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8" Type="http://schemas.openxmlformats.org/officeDocument/2006/relationships/slideLayout" Target="../slideLayouts/slideLayout408.xml"/><Relationship Id="rId3" Type="http://schemas.openxmlformats.org/officeDocument/2006/relationships/slideLayout" Target="../slideLayouts/slideLayout403.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49.xml"/><Relationship Id="rId18" Type="http://schemas.openxmlformats.org/officeDocument/2006/relationships/slideLayout" Target="../slideLayouts/slideLayout454.xml"/><Relationship Id="rId26" Type="http://schemas.openxmlformats.org/officeDocument/2006/relationships/slideLayout" Target="../slideLayouts/slideLayout462.xml"/><Relationship Id="rId3" Type="http://schemas.openxmlformats.org/officeDocument/2006/relationships/slideLayout" Target="../slideLayouts/slideLayout439.xml"/><Relationship Id="rId21" Type="http://schemas.openxmlformats.org/officeDocument/2006/relationships/slideLayout" Target="../slideLayouts/slideLayout457.xml"/><Relationship Id="rId34" Type="http://schemas.openxmlformats.org/officeDocument/2006/relationships/slideLayout" Target="../slideLayouts/slideLayout470.xml"/><Relationship Id="rId7" Type="http://schemas.openxmlformats.org/officeDocument/2006/relationships/slideLayout" Target="../slideLayouts/slideLayout443.xml"/><Relationship Id="rId12" Type="http://schemas.openxmlformats.org/officeDocument/2006/relationships/slideLayout" Target="../slideLayouts/slideLayout448.xml"/><Relationship Id="rId17" Type="http://schemas.openxmlformats.org/officeDocument/2006/relationships/slideLayout" Target="../slideLayouts/slideLayout453.xml"/><Relationship Id="rId25" Type="http://schemas.openxmlformats.org/officeDocument/2006/relationships/slideLayout" Target="../slideLayouts/slideLayout461.xml"/><Relationship Id="rId33" Type="http://schemas.openxmlformats.org/officeDocument/2006/relationships/slideLayout" Target="../slideLayouts/slideLayout469.xml"/><Relationship Id="rId2" Type="http://schemas.openxmlformats.org/officeDocument/2006/relationships/slideLayout" Target="../slideLayouts/slideLayout438.xml"/><Relationship Id="rId16" Type="http://schemas.openxmlformats.org/officeDocument/2006/relationships/slideLayout" Target="../slideLayouts/slideLayout452.xml"/><Relationship Id="rId20" Type="http://schemas.openxmlformats.org/officeDocument/2006/relationships/slideLayout" Target="../slideLayouts/slideLayout456.xml"/><Relationship Id="rId29" Type="http://schemas.openxmlformats.org/officeDocument/2006/relationships/slideLayout" Target="../slideLayouts/slideLayout465.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24" Type="http://schemas.openxmlformats.org/officeDocument/2006/relationships/slideLayout" Target="../slideLayouts/slideLayout460.xml"/><Relationship Id="rId32" Type="http://schemas.openxmlformats.org/officeDocument/2006/relationships/slideLayout" Target="../slideLayouts/slideLayout468.xml"/><Relationship Id="rId5" Type="http://schemas.openxmlformats.org/officeDocument/2006/relationships/slideLayout" Target="../slideLayouts/slideLayout441.xml"/><Relationship Id="rId15" Type="http://schemas.openxmlformats.org/officeDocument/2006/relationships/slideLayout" Target="../slideLayouts/slideLayout451.xml"/><Relationship Id="rId23" Type="http://schemas.openxmlformats.org/officeDocument/2006/relationships/slideLayout" Target="../slideLayouts/slideLayout459.xml"/><Relationship Id="rId28" Type="http://schemas.openxmlformats.org/officeDocument/2006/relationships/slideLayout" Target="../slideLayouts/slideLayout464.xml"/><Relationship Id="rId36" Type="http://schemas.openxmlformats.org/officeDocument/2006/relationships/theme" Target="../theme/theme19.xml"/><Relationship Id="rId10" Type="http://schemas.openxmlformats.org/officeDocument/2006/relationships/slideLayout" Target="../slideLayouts/slideLayout446.xml"/><Relationship Id="rId19" Type="http://schemas.openxmlformats.org/officeDocument/2006/relationships/slideLayout" Target="../slideLayouts/slideLayout455.xml"/><Relationship Id="rId31" Type="http://schemas.openxmlformats.org/officeDocument/2006/relationships/slideLayout" Target="../slideLayouts/slideLayout467.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slideLayout" Target="../slideLayouts/slideLayout450.xml"/><Relationship Id="rId22" Type="http://schemas.openxmlformats.org/officeDocument/2006/relationships/slideLayout" Target="../slideLayouts/slideLayout458.xml"/><Relationship Id="rId27" Type="http://schemas.openxmlformats.org/officeDocument/2006/relationships/slideLayout" Target="../slideLayouts/slideLayout463.xml"/><Relationship Id="rId30" Type="http://schemas.openxmlformats.org/officeDocument/2006/relationships/slideLayout" Target="../slideLayouts/slideLayout466.xml"/><Relationship Id="rId35" Type="http://schemas.openxmlformats.org/officeDocument/2006/relationships/slideLayout" Target="../slideLayouts/slideLayout471.xml"/><Relationship Id="rId8" Type="http://schemas.openxmlformats.org/officeDocument/2006/relationships/slideLayout" Target="../slideLayouts/slideLayout44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9" Type="http://schemas.openxmlformats.org/officeDocument/2006/relationships/slideLayout" Target="../slideLayouts/slideLayout510.xml"/><Relationship Id="rId21" Type="http://schemas.openxmlformats.org/officeDocument/2006/relationships/slideLayout" Target="../slideLayouts/slideLayout492.xml"/><Relationship Id="rId34" Type="http://schemas.openxmlformats.org/officeDocument/2006/relationships/slideLayout" Target="../slideLayouts/slideLayout505.xml"/><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slideLayout" Target="../slideLayouts/slideLayout504.xml"/><Relationship Id="rId38" Type="http://schemas.openxmlformats.org/officeDocument/2006/relationships/slideLayout" Target="../slideLayouts/slideLayout509.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0" Type="http://schemas.openxmlformats.org/officeDocument/2006/relationships/slideLayout" Target="../slideLayouts/slideLayout491.xml"/><Relationship Id="rId29" Type="http://schemas.openxmlformats.org/officeDocument/2006/relationships/slideLayout" Target="../slideLayouts/slideLayout500.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slideLayout" Target="../slideLayouts/slideLayout503.xml"/><Relationship Id="rId37" Type="http://schemas.openxmlformats.org/officeDocument/2006/relationships/slideLayout" Target="../slideLayouts/slideLayout508.xml"/><Relationship Id="rId40" Type="http://schemas.openxmlformats.org/officeDocument/2006/relationships/theme" Target="../theme/theme20.xml"/><Relationship Id="rId5" Type="http://schemas.openxmlformats.org/officeDocument/2006/relationships/slideLayout" Target="../slideLayouts/slideLayout476.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36" Type="http://schemas.openxmlformats.org/officeDocument/2006/relationships/slideLayout" Target="../slideLayouts/slideLayout507.xml"/><Relationship Id="rId10" Type="http://schemas.openxmlformats.org/officeDocument/2006/relationships/slideLayout" Target="../slideLayouts/slideLayout481.xml"/><Relationship Id="rId19" Type="http://schemas.openxmlformats.org/officeDocument/2006/relationships/slideLayout" Target="../slideLayouts/slideLayout490.xml"/><Relationship Id="rId31" Type="http://schemas.openxmlformats.org/officeDocument/2006/relationships/slideLayout" Target="../slideLayouts/slideLayout502.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slideLayout" Target="../slideLayouts/slideLayout501.xml"/><Relationship Id="rId35" Type="http://schemas.openxmlformats.org/officeDocument/2006/relationships/slideLayout" Target="../slideLayouts/slideLayout506.xml"/><Relationship Id="rId8" Type="http://schemas.openxmlformats.org/officeDocument/2006/relationships/slideLayout" Target="../slideLayouts/slideLayout479.xml"/><Relationship Id="rId3" Type="http://schemas.openxmlformats.org/officeDocument/2006/relationships/slideLayout" Target="../slideLayouts/slideLayout47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2" Type="http://schemas.openxmlformats.org/officeDocument/2006/relationships/slideLayout" Target="../slideLayouts/slideLayout512.xml"/><Relationship Id="rId16" Type="http://schemas.openxmlformats.org/officeDocument/2006/relationships/image" Target="../media/image17.png"/><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5" Type="http://schemas.openxmlformats.org/officeDocument/2006/relationships/theme" Target="../theme/theme21.xml"/><Relationship Id="rId10" Type="http://schemas.openxmlformats.org/officeDocument/2006/relationships/slideLayout" Target="../slideLayouts/slideLayout520.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37.xml"/><Relationship Id="rId18" Type="http://schemas.openxmlformats.org/officeDocument/2006/relationships/slideLayout" Target="../slideLayouts/slideLayout542.xml"/><Relationship Id="rId26" Type="http://schemas.openxmlformats.org/officeDocument/2006/relationships/slideLayout" Target="../slideLayouts/slideLayout550.xml"/><Relationship Id="rId39" Type="http://schemas.openxmlformats.org/officeDocument/2006/relationships/slideLayout" Target="../slideLayouts/slideLayout563.xml"/><Relationship Id="rId21" Type="http://schemas.openxmlformats.org/officeDocument/2006/relationships/slideLayout" Target="../slideLayouts/slideLayout545.xml"/><Relationship Id="rId34" Type="http://schemas.openxmlformats.org/officeDocument/2006/relationships/slideLayout" Target="../slideLayouts/slideLayout558.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slideLayout" Target="../slideLayouts/slideLayout541.xml"/><Relationship Id="rId25" Type="http://schemas.openxmlformats.org/officeDocument/2006/relationships/slideLayout" Target="../slideLayouts/slideLayout549.xml"/><Relationship Id="rId33" Type="http://schemas.openxmlformats.org/officeDocument/2006/relationships/slideLayout" Target="../slideLayouts/slideLayout557.xml"/><Relationship Id="rId38" Type="http://schemas.openxmlformats.org/officeDocument/2006/relationships/slideLayout" Target="../slideLayouts/slideLayout562.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20" Type="http://schemas.openxmlformats.org/officeDocument/2006/relationships/slideLayout" Target="../slideLayouts/slideLayout544.xml"/><Relationship Id="rId29" Type="http://schemas.openxmlformats.org/officeDocument/2006/relationships/slideLayout" Target="../slideLayouts/slideLayout553.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24" Type="http://schemas.openxmlformats.org/officeDocument/2006/relationships/slideLayout" Target="../slideLayouts/slideLayout548.xml"/><Relationship Id="rId32" Type="http://schemas.openxmlformats.org/officeDocument/2006/relationships/slideLayout" Target="../slideLayouts/slideLayout556.xml"/><Relationship Id="rId37" Type="http://schemas.openxmlformats.org/officeDocument/2006/relationships/slideLayout" Target="../slideLayouts/slideLayout561.xml"/><Relationship Id="rId40" Type="http://schemas.openxmlformats.org/officeDocument/2006/relationships/theme" Target="../theme/theme22.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23" Type="http://schemas.openxmlformats.org/officeDocument/2006/relationships/slideLayout" Target="../slideLayouts/slideLayout547.xml"/><Relationship Id="rId28" Type="http://schemas.openxmlformats.org/officeDocument/2006/relationships/slideLayout" Target="../slideLayouts/slideLayout552.xml"/><Relationship Id="rId36" Type="http://schemas.openxmlformats.org/officeDocument/2006/relationships/slideLayout" Target="../slideLayouts/slideLayout560.xml"/><Relationship Id="rId10" Type="http://schemas.openxmlformats.org/officeDocument/2006/relationships/slideLayout" Target="../slideLayouts/slideLayout534.xml"/><Relationship Id="rId19" Type="http://schemas.openxmlformats.org/officeDocument/2006/relationships/slideLayout" Target="../slideLayouts/slideLayout543.xml"/><Relationship Id="rId31" Type="http://schemas.openxmlformats.org/officeDocument/2006/relationships/slideLayout" Target="../slideLayouts/slideLayout555.xml"/><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 Id="rId22" Type="http://schemas.openxmlformats.org/officeDocument/2006/relationships/slideLayout" Target="../slideLayouts/slideLayout546.xml"/><Relationship Id="rId27" Type="http://schemas.openxmlformats.org/officeDocument/2006/relationships/slideLayout" Target="../slideLayouts/slideLayout551.xml"/><Relationship Id="rId30" Type="http://schemas.openxmlformats.org/officeDocument/2006/relationships/slideLayout" Target="../slideLayouts/slideLayout554.xml"/><Relationship Id="rId35" Type="http://schemas.openxmlformats.org/officeDocument/2006/relationships/slideLayout" Target="../slideLayouts/slideLayout559.xml"/><Relationship Id="rId8" Type="http://schemas.openxmlformats.org/officeDocument/2006/relationships/slideLayout" Target="../slideLayouts/slideLayout532.xml"/><Relationship Id="rId3" Type="http://schemas.openxmlformats.org/officeDocument/2006/relationships/slideLayout" Target="../slideLayouts/slideLayout527.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576.xml"/><Relationship Id="rId18" Type="http://schemas.openxmlformats.org/officeDocument/2006/relationships/slideLayout" Target="../slideLayouts/slideLayout581.xml"/><Relationship Id="rId26" Type="http://schemas.openxmlformats.org/officeDocument/2006/relationships/slideLayout" Target="../slideLayouts/slideLayout589.xml"/><Relationship Id="rId3" Type="http://schemas.openxmlformats.org/officeDocument/2006/relationships/slideLayout" Target="../slideLayouts/slideLayout566.xml"/><Relationship Id="rId21" Type="http://schemas.openxmlformats.org/officeDocument/2006/relationships/slideLayout" Target="../slideLayouts/slideLayout584.xml"/><Relationship Id="rId34" Type="http://schemas.openxmlformats.org/officeDocument/2006/relationships/slideLayout" Target="../slideLayouts/slideLayout597.xml"/><Relationship Id="rId7" Type="http://schemas.openxmlformats.org/officeDocument/2006/relationships/slideLayout" Target="../slideLayouts/slideLayout570.xml"/><Relationship Id="rId12" Type="http://schemas.openxmlformats.org/officeDocument/2006/relationships/slideLayout" Target="../slideLayouts/slideLayout575.xml"/><Relationship Id="rId17" Type="http://schemas.openxmlformats.org/officeDocument/2006/relationships/slideLayout" Target="../slideLayouts/slideLayout580.xml"/><Relationship Id="rId25" Type="http://schemas.openxmlformats.org/officeDocument/2006/relationships/slideLayout" Target="../slideLayouts/slideLayout588.xml"/><Relationship Id="rId33" Type="http://schemas.openxmlformats.org/officeDocument/2006/relationships/slideLayout" Target="../slideLayouts/slideLayout596.xml"/><Relationship Id="rId2" Type="http://schemas.openxmlformats.org/officeDocument/2006/relationships/slideLayout" Target="../slideLayouts/slideLayout565.xml"/><Relationship Id="rId16" Type="http://schemas.openxmlformats.org/officeDocument/2006/relationships/slideLayout" Target="../slideLayouts/slideLayout579.xml"/><Relationship Id="rId20" Type="http://schemas.openxmlformats.org/officeDocument/2006/relationships/slideLayout" Target="../slideLayouts/slideLayout583.xml"/><Relationship Id="rId29" Type="http://schemas.openxmlformats.org/officeDocument/2006/relationships/slideLayout" Target="../slideLayouts/slideLayout592.xml"/><Relationship Id="rId1" Type="http://schemas.openxmlformats.org/officeDocument/2006/relationships/slideLayout" Target="../slideLayouts/slideLayout564.xml"/><Relationship Id="rId6" Type="http://schemas.openxmlformats.org/officeDocument/2006/relationships/slideLayout" Target="../slideLayouts/slideLayout569.xml"/><Relationship Id="rId11" Type="http://schemas.openxmlformats.org/officeDocument/2006/relationships/slideLayout" Target="../slideLayouts/slideLayout574.xml"/><Relationship Id="rId24" Type="http://schemas.openxmlformats.org/officeDocument/2006/relationships/slideLayout" Target="../slideLayouts/slideLayout587.xml"/><Relationship Id="rId32" Type="http://schemas.openxmlformats.org/officeDocument/2006/relationships/slideLayout" Target="../slideLayouts/slideLayout595.xml"/><Relationship Id="rId5" Type="http://schemas.openxmlformats.org/officeDocument/2006/relationships/slideLayout" Target="../slideLayouts/slideLayout568.xml"/><Relationship Id="rId15" Type="http://schemas.openxmlformats.org/officeDocument/2006/relationships/slideLayout" Target="../slideLayouts/slideLayout578.xml"/><Relationship Id="rId23" Type="http://schemas.openxmlformats.org/officeDocument/2006/relationships/slideLayout" Target="../slideLayouts/slideLayout586.xml"/><Relationship Id="rId28" Type="http://schemas.openxmlformats.org/officeDocument/2006/relationships/slideLayout" Target="../slideLayouts/slideLayout591.xml"/><Relationship Id="rId36" Type="http://schemas.openxmlformats.org/officeDocument/2006/relationships/theme" Target="../theme/theme23.xml"/><Relationship Id="rId10" Type="http://schemas.openxmlformats.org/officeDocument/2006/relationships/slideLayout" Target="../slideLayouts/slideLayout573.xml"/><Relationship Id="rId19" Type="http://schemas.openxmlformats.org/officeDocument/2006/relationships/slideLayout" Target="../slideLayouts/slideLayout582.xml"/><Relationship Id="rId31" Type="http://schemas.openxmlformats.org/officeDocument/2006/relationships/slideLayout" Target="../slideLayouts/slideLayout594.xml"/><Relationship Id="rId4" Type="http://schemas.openxmlformats.org/officeDocument/2006/relationships/slideLayout" Target="../slideLayouts/slideLayout567.xml"/><Relationship Id="rId9" Type="http://schemas.openxmlformats.org/officeDocument/2006/relationships/slideLayout" Target="../slideLayouts/slideLayout572.xml"/><Relationship Id="rId14" Type="http://schemas.openxmlformats.org/officeDocument/2006/relationships/slideLayout" Target="../slideLayouts/slideLayout577.xml"/><Relationship Id="rId22" Type="http://schemas.openxmlformats.org/officeDocument/2006/relationships/slideLayout" Target="../slideLayouts/slideLayout585.xml"/><Relationship Id="rId27" Type="http://schemas.openxmlformats.org/officeDocument/2006/relationships/slideLayout" Target="../slideLayouts/slideLayout590.xml"/><Relationship Id="rId30" Type="http://schemas.openxmlformats.org/officeDocument/2006/relationships/slideLayout" Target="../slideLayouts/slideLayout593.xml"/><Relationship Id="rId35" Type="http://schemas.openxmlformats.org/officeDocument/2006/relationships/slideLayout" Target="../slideLayouts/slideLayout598.xml"/><Relationship Id="rId8" Type="http://schemas.openxmlformats.org/officeDocument/2006/relationships/slideLayout" Target="../slideLayouts/slideLayout57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606.xml"/><Relationship Id="rId13" Type="http://schemas.openxmlformats.org/officeDocument/2006/relationships/slideLayout" Target="../slideLayouts/slideLayout611.xml"/><Relationship Id="rId3" Type="http://schemas.openxmlformats.org/officeDocument/2006/relationships/slideLayout" Target="../slideLayouts/slideLayout601.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2" Type="http://schemas.openxmlformats.org/officeDocument/2006/relationships/slideLayout" Target="../slideLayouts/slideLayout600.xml"/><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5" Type="http://schemas.openxmlformats.org/officeDocument/2006/relationships/slideLayout" Target="../slideLayouts/slideLayout603.xml"/><Relationship Id="rId15" Type="http://schemas.openxmlformats.org/officeDocument/2006/relationships/image" Target="../media/image17.png"/><Relationship Id="rId10" Type="http://schemas.openxmlformats.org/officeDocument/2006/relationships/slideLayout" Target="../slideLayouts/slideLayout608.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624.xml"/><Relationship Id="rId18" Type="http://schemas.openxmlformats.org/officeDocument/2006/relationships/slideLayout" Target="../slideLayouts/slideLayout629.xml"/><Relationship Id="rId26" Type="http://schemas.openxmlformats.org/officeDocument/2006/relationships/slideLayout" Target="../slideLayouts/slideLayout637.xml"/><Relationship Id="rId39" Type="http://schemas.openxmlformats.org/officeDocument/2006/relationships/slideLayout" Target="../slideLayouts/slideLayout650.xml"/><Relationship Id="rId21" Type="http://schemas.openxmlformats.org/officeDocument/2006/relationships/slideLayout" Target="../slideLayouts/slideLayout632.xml"/><Relationship Id="rId34" Type="http://schemas.openxmlformats.org/officeDocument/2006/relationships/slideLayout" Target="../slideLayouts/slideLayout645.xml"/><Relationship Id="rId7" Type="http://schemas.openxmlformats.org/officeDocument/2006/relationships/slideLayout" Target="../slideLayouts/slideLayout618.xml"/><Relationship Id="rId2" Type="http://schemas.openxmlformats.org/officeDocument/2006/relationships/slideLayout" Target="../slideLayouts/slideLayout613.xml"/><Relationship Id="rId16" Type="http://schemas.openxmlformats.org/officeDocument/2006/relationships/slideLayout" Target="../slideLayouts/slideLayout627.xml"/><Relationship Id="rId20" Type="http://schemas.openxmlformats.org/officeDocument/2006/relationships/slideLayout" Target="../slideLayouts/slideLayout631.xml"/><Relationship Id="rId29" Type="http://schemas.openxmlformats.org/officeDocument/2006/relationships/slideLayout" Target="../slideLayouts/slideLayout640.xml"/><Relationship Id="rId41" Type="http://schemas.openxmlformats.org/officeDocument/2006/relationships/theme" Target="../theme/theme25.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24" Type="http://schemas.openxmlformats.org/officeDocument/2006/relationships/slideLayout" Target="../slideLayouts/slideLayout635.xml"/><Relationship Id="rId32" Type="http://schemas.openxmlformats.org/officeDocument/2006/relationships/slideLayout" Target="../slideLayouts/slideLayout643.xml"/><Relationship Id="rId37" Type="http://schemas.openxmlformats.org/officeDocument/2006/relationships/slideLayout" Target="../slideLayouts/slideLayout648.xml"/><Relationship Id="rId40" Type="http://schemas.openxmlformats.org/officeDocument/2006/relationships/slideLayout" Target="../slideLayouts/slideLayout651.xml"/><Relationship Id="rId5" Type="http://schemas.openxmlformats.org/officeDocument/2006/relationships/slideLayout" Target="../slideLayouts/slideLayout616.xml"/><Relationship Id="rId15" Type="http://schemas.openxmlformats.org/officeDocument/2006/relationships/slideLayout" Target="../slideLayouts/slideLayout626.xml"/><Relationship Id="rId23" Type="http://schemas.openxmlformats.org/officeDocument/2006/relationships/slideLayout" Target="../slideLayouts/slideLayout634.xml"/><Relationship Id="rId28" Type="http://schemas.openxmlformats.org/officeDocument/2006/relationships/slideLayout" Target="../slideLayouts/slideLayout639.xml"/><Relationship Id="rId36" Type="http://schemas.openxmlformats.org/officeDocument/2006/relationships/slideLayout" Target="../slideLayouts/slideLayout647.xml"/><Relationship Id="rId10" Type="http://schemas.openxmlformats.org/officeDocument/2006/relationships/slideLayout" Target="../slideLayouts/slideLayout621.xml"/><Relationship Id="rId19" Type="http://schemas.openxmlformats.org/officeDocument/2006/relationships/slideLayout" Target="../slideLayouts/slideLayout630.xml"/><Relationship Id="rId31" Type="http://schemas.openxmlformats.org/officeDocument/2006/relationships/slideLayout" Target="../slideLayouts/slideLayout642.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slideLayout" Target="../slideLayouts/slideLayout625.xml"/><Relationship Id="rId22" Type="http://schemas.openxmlformats.org/officeDocument/2006/relationships/slideLayout" Target="../slideLayouts/slideLayout633.xml"/><Relationship Id="rId27" Type="http://schemas.openxmlformats.org/officeDocument/2006/relationships/slideLayout" Target="../slideLayouts/slideLayout638.xml"/><Relationship Id="rId30" Type="http://schemas.openxmlformats.org/officeDocument/2006/relationships/slideLayout" Target="../slideLayouts/slideLayout641.xml"/><Relationship Id="rId35" Type="http://schemas.openxmlformats.org/officeDocument/2006/relationships/slideLayout" Target="../slideLayouts/slideLayout646.xml"/><Relationship Id="rId8" Type="http://schemas.openxmlformats.org/officeDocument/2006/relationships/slideLayout" Target="../slideLayouts/slideLayout619.xml"/><Relationship Id="rId3" Type="http://schemas.openxmlformats.org/officeDocument/2006/relationships/slideLayout" Target="../slideLayouts/slideLayout614.xml"/><Relationship Id="rId12" Type="http://schemas.openxmlformats.org/officeDocument/2006/relationships/slideLayout" Target="../slideLayouts/slideLayout623.xml"/><Relationship Id="rId17" Type="http://schemas.openxmlformats.org/officeDocument/2006/relationships/slideLayout" Target="../slideLayouts/slideLayout628.xml"/><Relationship Id="rId25" Type="http://schemas.openxmlformats.org/officeDocument/2006/relationships/slideLayout" Target="../slideLayouts/slideLayout636.xml"/><Relationship Id="rId33" Type="http://schemas.openxmlformats.org/officeDocument/2006/relationships/slideLayout" Target="../slideLayouts/slideLayout644.xml"/><Relationship Id="rId38" Type="http://schemas.openxmlformats.org/officeDocument/2006/relationships/slideLayout" Target="../slideLayouts/slideLayout649.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664.xml"/><Relationship Id="rId18" Type="http://schemas.openxmlformats.org/officeDocument/2006/relationships/slideLayout" Target="../slideLayouts/slideLayout669.xml"/><Relationship Id="rId26" Type="http://schemas.openxmlformats.org/officeDocument/2006/relationships/slideLayout" Target="../slideLayouts/slideLayout677.xml"/><Relationship Id="rId39" Type="http://schemas.openxmlformats.org/officeDocument/2006/relationships/slideLayout" Target="../slideLayouts/slideLayout690.xml"/><Relationship Id="rId21" Type="http://schemas.openxmlformats.org/officeDocument/2006/relationships/slideLayout" Target="../slideLayouts/slideLayout672.xml"/><Relationship Id="rId34" Type="http://schemas.openxmlformats.org/officeDocument/2006/relationships/slideLayout" Target="../slideLayouts/slideLayout685.xml"/><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slideLayout" Target="../slideLayouts/slideLayout668.xml"/><Relationship Id="rId25" Type="http://schemas.openxmlformats.org/officeDocument/2006/relationships/slideLayout" Target="../slideLayouts/slideLayout676.xml"/><Relationship Id="rId33" Type="http://schemas.openxmlformats.org/officeDocument/2006/relationships/slideLayout" Target="../slideLayouts/slideLayout684.xml"/><Relationship Id="rId38" Type="http://schemas.openxmlformats.org/officeDocument/2006/relationships/slideLayout" Target="../slideLayouts/slideLayout689.xml"/><Relationship Id="rId2" Type="http://schemas.openxmlformats.org/officeDocument/2006/relationships/slideLayout" Target="../slideLayouts/slideLayout653.xml"/><Relationship Id="rId16" Type="http://schemas.openxmlformats.org/officeDocument/2006/relationships/slideLayout" Target="../slideLayouts/slideLayout667.xml"/><Relationship Id="rId20" Type="http://schemas.openxmlformats.org/officeDocument/2006/relationships/slideLayout" Target="../slideLayouts/slideLayout671.xml"/><Relationship Id="rId29" Type="http://schemas.openxmlformats.org/officeDocument/2006/relationships/slideLayout" Target="../slideLayouts/slideLayout680.xml"/><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24" Type="http://schemas.openxmlformats.org/officeDocument/2006/relationships/slideLayout" Target="../slideLayouts/slideLayout675.xml"/><Relationship Id="rId32" Type="http://schemas.openxmlformats.org/officeDocument/2006/relationships/slideLayout" Target="../slideLayouts/slideLayout683.xml"/><Relationship Id="rId37" Type="http://schemas.openxmlformats.org/officeDocument/2006/relationships/slideLayout" Target="../slideLayouts/slideLayout688.xml"/><Relationship Id="rId40" Type="http://schemas.openxmlformats.org/officeDocument/2006/relationships/theme" Target="../theme/theme26.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23" Type="http://schemas.openxmlformats.org/officeDocument/2006/relationships/slideLayout" Target="../slideLayouts/slideLayout674.xml"/><Relationship Id="rId28" Type="http://schemas.openxmlformats.org/officeDocument/2006/relationships/slideLayout" Target="../slideLayouts/slideLayout679.xml"/><Relationship Id="rId36" Type="http://schemas.openxmlformats.org/officeDocument/2006/relationships/slideLayout" Target="../slideLayouts/slideLayout687.xml"/><Relationship Id="rId10" Type="http://schemas.openxmlformats.org/officeDocument/2006/relationships/slideLayout" Target="../slideLayouts/slideLayout661.xml"/><Relationship Id="rId19" Type="http://schemas.openxmlformats.org/officeDocument/2006/relationships/slideLayout" Target="../slideLayouts/slideLayout670.xml"/><Relationship Id="rId31" Type="http://schemas.openxmlformats.org/officeDocument/2006/relationships/slideLayout" Target="../slideLayouts/slideLayout682.xml"/><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 Id="rId22" Type="http://schemas.openxmlformats.org/officeDocument/2006/relationships/slideLayout" Target="../slideLayouts/slideLayout673.xml"/><Relationship Id="rId27" Type="http://schemas.openxmlformats.org/officeDocument/2006/relationships/slideLayout" Target="../slideLayouts/slideLayout678.xml"/><Relationship Id="rId30" Type="http://schemas.openxmlformats.org/officeDocument/2006/relationships/slideLayout" Target="../slideLayouts/slideLayout681.xml"/><Relationship Id="rId35" Type="http://schemas.openxmlformats.org/officeDocument/2006/relationships/slideLayout" Target="../slideLayouts/slideLayout686.xml"/><Relationship Id="rId8" Type="http://schemas.openxmlformats.org/officeDocument/2006/relationships/slideLayout" Target="../slideLayouts/slideLayout659.xml"/><Relationship Id="rId3" Type="http://schemas.openxmlformats.org/officeDocument/2006/relationships/slideLayout" Target="../slideLayouts/slideLayout654.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703.xml"/><Relationship Id="rId18" Type="http://schemas.openxmlformats.org/officeDocument/2006/relationships/slideLayout" Target="../slideLayouts/slideLayout708.xml"/><Relationship Id="rId26" Type="http://schemas.openxmlformats.org/officeDocument/2006/relationships/slideLayout" Target="../slideLayouts/slideLayout716.xml"/><Relationship Id="rId21" Type="http://schemas.openxmlformats.org/officeDocument/2006/relationships/slideLayout" Target="../slideLayouts/slideLayout711.xml"/><Relationship Id="rId34" Type="http://schemas.openxmlformats.org/officeDocument/2006/relationships/slideLayout" Target="../slideLayouts/slideLayout724.xml"/><Relationship Id="rId7" Type="http://schemas.openxmlformats.org/officeDocument/2006/relationships/slideLayout" Target="../slideLayouts/slideLayout697.xml"/><Relationship Id="rId12" Type="http://schemas.openxmlformats.org/officeDocument/2006/relationships/slideLayout" Target="../slideLayouts/slideLayout702.xml"/><Relationship Id="rId17" Type="http://schemas.openxmlformats.org/officeDocument/2006/relationships/slideLayout" Target="../slideLayouts/slideLayout707.xml"/><Relationship Id="rId25" Type="http://schemas.openxmlformats.org/officeDocument/2006/relationships/slideLayout" Target="../slideLayouts/slideLayout715.xml"/><Relationship Id="rId33" Type="http://schemas.openxmlformats.org/officeDocument/2006/relationships/slideLayout" Target="../slideLayouts/slideLayout723.xml"/><Relationship Id="rId2" Type="http://schemas.openxmlformats.org/officeDocument/2006/relationships/slideLayout" Target="../slideLayouts/slideLayout692.xml"/><Relationship Id="rId16" Type="http://schemas.openxmlformats.org/officeDocument/2006/relationships/slideLayout" Target="../slideLayouts/slideLayout706.xml"/><Relationship Id="rId20" Type="http://schemas.openxmlformats.org/officeDocument/2006/relationships/slideLayout" Target="../slideLayouts/slideLayout710.xml"/><Relationship Id="rId29" Type="http://schemas.openxmlformats.org/officeDocument/2006/relationships/slideLayout" Target="../slideLayouts/slideLayout719.xml"/><Relationship Id="rId1" Type="http://schemas.openxmlformats.org/officeDocument/2006/relationships/slideLayout" Target="../slideLayouts/slideLayout691.xml"/><Relationship Id="rId6" Type="http://schemas.openxmlformats.org/officeDocument/2006/relationships/slideLayout" Target="../slideLayouts/slideLayout696.xml"/><Relationship Id="rId11" Type="http://schemas.openxmlformats.org/officeDocument/2006/relationships/slideLayout" Target="../slideLayouts/slideLayout701.xml"/><Relationship Id="rId24" Type="http://schemas.openxmlformats.org/officeDocument/2006/relationships/slideLayout" Target="../slideLayouts/slideLayout714.xml"/><Relationship Id="rId32" Type="http://schemas.openxmlformats.org/officeDocument/2006/relationships/slideLayout" Target="../slideLayouts/slideLayout722.xml"/><Relationship Id="rId37" Type="http://schemas.openxmlformats.org/officeDocument/2006/relationships/theme" Target="../theme/theme27.xml"/><Relationship Id="rId5" Type="http://schemas.openxmlformats.org/officeDocument/2006/relationships/slideLayout" Target="../slideLayouts/slideLayout695.xml"/><Relationship Id="rId15" Type="http://schemas.openxmlformats.org/officeDocument/2006/relationships/slideLayout" Target="../slideLayouts/slideLayout705.xml"/><Relationship Id="rId23" Type="http://schemas.openxmlformats.org/officeDocument/2006/relationships/slideLayout" Target="../slideLayouts/slideLayout713.xml"/><Relationship Id="rId28" Type="http://schemas.openxmlformats.org/officeDocument/2006/relationships/slideLayout" Target="../slideLayouts/slideLayout718.xml"/><Relationship Id="rId36" Type="http://schemas.openxmlformats.org/officeDocument/2006/relationships/slideLayout" Target="../slideLayouts/slideLayout726.xml"/><Relationship Id="rId10" Type="http://schemas.openxmlformats.org/officeDocument/2006/relationships/slideLayout" Target="../slideLayouts/slideLayout700.xml"/><Relationship Id="rId19" Type="http://schemas.openxmlformats.org/officeDocument/2006/relationships/slideLayout" Target="../slideLayouts/slideLayout709.xml"/><Relationship Id="rId31" Type="http://schemas.openxmlformats.org/officeDocument/2006/relationships/slideLayout" Target="../slideLayouts/slideLayout721.xml"/><Relationship Id="rId4" Type="http://schemas.openxmlformats.org/officeDocument/2006/relationships/slideLayout" Target="../slideLayouts/slideLayout694.xml"/><Relationship Id="rId9" Type="http://schemas.openxmlformats.org/officeDocument/2006/relationships/slideLayout" Target="../slideLayouts/slideLayout699.xml"/><Relationship Id="rId14" Type="http://schemas.openxmlformats.org/officeDocument/2006/relationships/slideLayout" Target="../slideLayouts/slideLayout704.xml"/><Relationship Id="rId22" Type="http://schemas.openxmlformats.org/officeDocument/2006/relationships/slideLayout" Target="../slideLayouts/slideLayout712.xml"/><Relationship Id="rId27" Type="http://schemas.openxmlformats.org/officeDocument/2006/relationships/slideLayout" Target="../slideLayouts/slideLayout717.xml"/><Relationship Id="rId30" Type="http://schemas.openxmlformats.org/officeDocument/2006/relationships/slideLayout" Target="../slideLayouts/slideLayout720.xml"/><Relationship Id="rId35" Type="http://schemas.openxmlformats.org/officeDocument/2006/relationships/slideLayout" Target="../slideLayouts/slideLayout725.xml"/><Relationship Id="rId8" Type="http://schemas.openxmlformats.org/officeDocument/2006/relationships/slideLayout" Target="../slideLayouts/slideLayout698.xml"/><Relationship Id="rId3" Type="http://schemas.openxmlformats.org/officeDocument/2006/relationships/slideLayout" Target="../slideLayouts/slideLayout69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4.png"/><Relationship Id="rId5" Type="http://schemas.openxmlformats.org/officeDocument/2006/relationships/slideLayout" Target="../slideLayouts/slideLayout75.xml"/><Relationship Id="rId10"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theme" Target="../theme/theme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theme" Target="../theme/theme6.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theme" Target="../theme/theme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9.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3425"/>
            <a:fld id="{D0BE6F14-FF48-0F4F-A8AA-2E3F25371E4A}" type="slidenum">
              <a:rPr lang="en-US" smtClean="0">
                <a:solidFill>
                  <a:srgbClr val="000000"/>
                </a:solidFill>
              </a:rPr>
              <a:pPr defTabSz="913425"/>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3425"/>
            <a:r>
              <a:rPr lang="de-DE">
                <a:solidFill>
                  <a:srgbClr val="000000"/>
                </a:solidFill>
              </a:rPr>
              <a:t>Cloud Dev Services / © 2017 IBM Corporation</a:t>
            </a:r>
            <a:endParaRPr lang="en-US" dirty="0">
              <a:solidFill>
                <a:srgbClr val="000000"/>
              </a:solidFill>
            </a:endParaRPr>
          </a:p>
        </p:txBody>
      </p:sp>
    </p:spTree>
    <p:extLst>
      <p:ext uri="{BB962C8B-B14F-4D97-AF65-F5344CB8AC3E}">
        <p14:creationId xmlns:p14="http://schemas.microsoft.com/office/powerpoint/2010/main" val="201919606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Lst>
  <p:hf hdr="0" dt="0"/>
  <p:txStyles>
    <p:titleStyle>
      <a:lvl1pPr algn="l" defTabSz="60893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35"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60"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605"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85" indent="-224129"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97"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344" tIns="45682" rIns="91344" bIns="45682" rtlCol="0" anchor="ctr">
            <a:normAutofit/>
          </a:bodyPr>
          <a:lstStyle/>
          <a:p>
            <a:r>
              <a:rPr lang="en-US"/>
              <a:t>Click to edit Master title style</a:t>
            </a:r>
          </a:p>
        </p:txBody>
      </p:sp>
      <p:sp>
        <p:nvSpPr>
          <p:cNvPr id="3" name="Text Placeholder 2"/>
          <p:cNvSpPr>
            <a:spLocks noGrp="1"/>
          </p:cNvSpPr>
          <p:nvPr>
            <p:ph type="body" idx="1"/>
          </p:nvPr>
        </p:nvSpPr>
        <p:spPr>
          <a:xfrm>
            <a:off x="838200" y="1825649"/>
            <a:ext cx="10515600" cy="4351339"/>
          </a:xfrm>
          <a:prstGeom prst="rect">
            <a:avLst/>
          </a:prstGeom>
        </p:spPr>
        <p:txBody>
          <a:bodyPr vert="horz" lIns="91344" tIns="45682" rIns="91344" bIns="4568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344" tIns="45682" rIns="91344" bIns="45682" rtlCol="0" anchor="ctr"/>
          <a:lstStyle>
            <a:lvl1pPr algn="l">
              <a:defRPr sz="1200">
                <a:solidFill>
                  <a:schemeClr val="tx1">
                    <a:tint val="75000"/>
                  </a:schemeClr>
                </a:solidFill>
              </a:defRPr>
            </a:lvl1pPr>
          </a:lstStyle>
          <a:p>
            <a:pPr defTabSz="913425"/>
            <a:fld id="{74DF8BBE-F8EF-40E4-98A6-AB8B8A0E82E7}" type="datetimeFigureOut">
              <a:rPr lang="en-US" smtClean="0">
                <a:solidFill>
                  <a:prstClr val="black">
                    <a:tint val="75000"/>
                  </a:prstClr>
                </a:solidFill>
              </a:rPr>
              <a:pPr defTabSz="913425"/>
              <a:t>4/27/19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344" tIns="45682" rIns="91344" bIns="45682" rtlCol="0" anchor="ctr"/>
          <a:lstStyle>
            <a:lvl1pPr algn="ctr">
              <a:defRPr sz="1200">
                <a:solidFill>
                  <a:schemeClr val="tx1">
                    <a:tint val="75000"/>
                  </a:schemeClr>
                </a:solidFill>
              </a:defRPr>
            </a:lvl1pPr>
          </a:lstStyle>
          <a:p>
            <a:pPr defTabSz="91342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344" tIns="45682" rIns="91344" bIns="45682" rtlCol="0" anchor="ctr"/>
          <a:lstStyle>
            <a:lvl1pPr algn="r">
              <a:defRPr sz="1200">
                <a:solidFill>
                  <a:schemeClr val="tx1">
                    <a:tint val="75000"/>
                  </a:schemeClr>
                </a:solidFill>
              </a:defRPr>
            </a:lvl1pPr>
          </a:lstStyle>
          <a:p>
            <a:pPr defTabSz="913425"/>
            <a:fld id="{A789085C-A7F5-4DD2-8CFF-1892E65A0616}" type="slidenum">
              <a:rPr lang="en-US" smtClean="0">
                <a:solidFill>
                  <a:prstClr val="black">
                    <a:tint val="75000"/>
                  </a:prstClr>
                </a:solidFill>
              </a:rPr>
              <a:pPr defTabSz="913425"/>
              <a:t>‹#›</a:t>
            </a:fld>
            <a:endParaRPr lang="en-US">
              <a:solidFill>
                <a:prstClr val="black">
                  <a:tint val="75000"/>
                </a:prstClr>
              </a:solidFill>
            </a:endParaRPr>
          </a:p>
        </p:txBody>
      </p:sp>
    </p:spTree>
    <p:extLst>
      <p:ext uri="{BB962C8B-B14F-4D97-AF65-F5344CB8AC3E}">
        <p14:creationId xmlns:p14="http://schemas.microsoft.com/office/powerpoint/2010/main" val="2162805887"/>
      </p:ext>
    </p:extLst>
  </p:cSld>
  <p:clrMap bg1="lt1" tx1="dk1" bg2="lt2" tx2="dk2" accent1="accent1" accent2="accent2" accent3="accent3" accent4="accent4" accent5="accent5" accent6="accent6" hlink="hlink" folHlink="folHlink"/>
  <p:sldLayoutIdLst>
    <p:sldLayoutId id="2147484240" r:id="rId1"/>
  </p:sldLayoutIdLst>
  <p:txStyles>
    <p:titleStyle>
      <a:lvl1pPr algn="l" defTabSz="9134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362" indent="-228362" algn="l" defTabSz="9134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078" indent="-228362" algn="l" defTabSz="9134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798" indent="-228362" algn="l" defTabSz="9134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496"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5203"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1933"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68638"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5354"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2078"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425" rtl="0" eaLnBrk="1" latinLnBrk="0" hangingPunct="1">
        <a:defRPr sz="1900" kern="1200">
          <a:solidFill>
            <a:schemeClr val="tx1"/>
          </a:solidFill>
          <a:latin typeface="+mn-lt"/>
          <a:ea typeface="+mn-ea"/>
          <a:cs typeface="+mn-cs"/>
        </a:defRPr>
      </a:lvl1pPr>
      <a:lvl2pPr marL="456711" algn="l" defTabSz="913425" rtl="0" eaLnBrk="1" latinLnBrk="0" hangingPunct="1">
        <a:defRPr sz="1900" kern="1200">
          <a:solidFill>
            <a:schemeClr val="tx1"/>
          </a:solidFill>
          <a:latin typeface="+mn-lt"/>
          <a:ea typeface="+mn-ea"/>
          <a:cs typeface="+mn-cs"/>
        </a:defRPr>
      </a:lvl2pPr>
      <a:lvl3pPr marL="913425" algn="l" defTabSz="913425" rtl="0" eaLnBrk="1" latinLnBrk="0" hangingPunct="1">
        <a:defRPr sz="1900" kern="1200">
          <a:solidFill>
            <a:schemeClr val="tx1"/>
          </a:solidFill>
          <a:latin typeface="+mn-lt"/>
          <a:ea typeface="+mn-ea"/>
          <a:cs typeface="+mn-cs"/>
        </a:defRPr>
      </a:lvl3pPr>
      <a:lvl4pPr marL="1370138" algn="l" defTabSz="913425" rtl="0" eaLnBrk="1" latinLnBrk="0" hangingPunct="1">
        <a:defRPr sz="1900" kern="1200">
          <a:solidFill>
            <a:schemeClr val="tx1"/>
          </a:solidFill>
          <a:latin typeface="+mn-lt"/>
          <a:ea typeface="+mn-ea"/>
          <a:cs typeface="+mn-cs"/>
        </a:defRPr>
      </a:lvl4pPr>
      <a:lvl5pPr marL="1826858" algn="l" defTabSz="913425" rtl="0" eaLnBrk="1" latinLnBrk="0" hangingPunct="1">
        <a:defRPr sz="1900" kern="1200">
          <a:solidFill>
            <a:schemeClr val="tx1"/>
          </a:solidFill>
          <a:latin typeface="+mn-lt"/>
          <a:ea typeface="+mn-ea"/>
          <a:cs typeface="+mn-cs"/>
        </a:defRPr>
      </a:lvl5pPr>
      <a:lvl6pPr marL="2283578" algn="l" defTabSz="913425" rtl="0" eaLnBrk="1" latinLnBrk="0" hangingPunct="1">
        <a:defRPr sz="1900" kern="1200">
          <a:solidFill>
            <a:schemeClr val="tx1"/>
          </a:solidFill>
          <a:latin typeface="+mn-lt"/>
          <a:ea typeface="+mn-ea"/>
          <a:cs typeface="+mn-cs"/>
        </a:defRPr>
      </a:lvl6pPr>
      <a:lvl7pPr marL="2740277" algn="l" defTabSz="913425" rtl="0" eaLnBrk="1" latinLnBrk="0" hangingPunct="1">
        <a:defRPr sz="1900" kern="1200">
          <a:solidFill>
            <a:schemeClr val="tx1"/>
          </a:solidFill>
          <a:latin typeface="+mn-lt"/>
          <a:ea typeface="+mn-ea"/>
          <a:cs typeface="+mn-cs"/>
        </a:defRPr>
      </a:lvl7pPr>
      <a:lvl8pPr marL="3196992" algn="l" defTabSz="913425" rtl="0" eaLnBrk="1" latinLnBrk="0" hangingPunct="1">
        <a:defRPr sz="1900" kern="1200">
          <a:solidFill>
            <a:schemeClr val="tx1"/>
          </a:solidFill>
          <a:latin typeface="+mn-lt"/>
          <a:ea typeface="+mn-ea"/>
          <a:cs typeface="+mn-cs"/>
        </a:defRPr>
      </a:lvl8pPr>
      <a:lvl9pPr marL="3653703" algn="l" defTabSz="91342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4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3425"/>
            <a:fld id="{D0BE6F14-FF48-0F4F-A8AA-2E3F25371E4A}" type="slidenum">
              <a:rPr lang="en-US" smtClean="0">
                <a:solidFill>
                  <a:srgbClr val="000000"/>
                </a:solidFill>
              </a:rPr>
              <a:pPr defTabSz="913425"/>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3425"/>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3006008628"/>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1" r:id="rId30"/>
    <p:sldLayoutId id="2147484312" r:id="rId31"/>
    <p:sldLayoutId id="2147484313" r:id="rId32"/>
    <p:sldLayoutId id="2147484314" r:id="rId33"/>
    <p:sldLayoutId id="2147484315" r:id="rId34"/>
    <p:sldLayoutId id="2147484316" r:id="rId35"/>
  </p:sldLayoutIdLst>
  <p:hf hdr="0" dt="0"/>
  <p:txStyles>
    <p:titleStyle>
      <a:lvl1pPr algn="l" defTabSz="608919"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19"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54" indent="-23045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592" indent="-23045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65" indent="-22412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73" indent="-23045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147" indent="-304459" algn="l" defTabSz="608919" rtl="0" eaLnBrk="1" latinLnBrk="0" hangingPunct="1">
        <a:spcBef>
          <a:spcPct val="20000"/>
        </a:spcBef>
        <a:buFont typeface="Arial"/>
        <a:buChar char="•"/>
        <a:defRPr sz="2700" kern="1200">
          <a:solidFill>
            <a:schemeClr val="tx1"/>
          </a:solidFill>
          <a:latin typeface="+mn-lt"/>
          <a:ea typeface="+mn-ea"/>
          <a:cs typeface="+mn-cs"/>
        </a:defRPr>
      </a:lvl6pPr>
      <a:lvl7pPr marL="3958088" indent="-304459" algn="l" defTabSz="608919" rtl="0" eaLnBrk="1" latinLnBrk="0" hangingPunct="1">
        <a:spcBef>
          <a:spcPct val="20000"/>
        </a:spcBef>
        <a:buFont typeface="Arial"/>
        <a:buChar char="•"/>
        <a:defRPr sz="2700" kern="1200">
          <a:solidFill>
            <a:schemeClr val="tx1"/>
          </a:solidFill>
          <a:latin typeface="+mn-lt"/>
          <a:ea typeface="+mn-ea"/>
          <a:cs typeface="+mn-cs"/>
        </a:defRPr>
      </a:lvl7pPr>
      <a:lvl8pPr marL="4567024" indent="-304459" algn="l" defTabSz="608919" rtl="0" eaLnBrk="1" latinLnBrk="0" hangingPunct="1">
        <a:spcBef>
          <a:spcPct val="20000"/>
        </a:spcBef>
        <a:buFont typeface="Arial"/>
        <a:buChar char="•"/>
        <a:defRPr sz="2700" kern="1200">
          <a:solidFill>
            <a:schemeClr val="tx1"/>
          </a:solidFill>
          <a:latin typeface="+mn-lt"/>
          <a:ea typeface="+mn-ea"/>
          <a:cs typeface="+mn-cs"/>
        </a:defRPr>
      </a:lvl8pPr>
      <a:lvl9pPr marL="5175955" indent="-304459" algn="l" defTabSz="608919"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19" rtl="0" eaLnBrk="1" latinLnBrk="0" hangingPunct="1">
        <a:defRPr sz="2400" kern="1200">
          <a:solidFill>
            <a:schemeClr val="tx1"/>
          </a:solidFill>
          <a:latin typeface="+mn-lt"/>
          <a:ea typeface="+mn-ea"/>
          <a:cs typeface="+mn-cs"/>
        </a:defRPr>
      </a:lvl1pPr>
      <a:lvl2pPr marL="608919" algn="l" defTabSz="608919" rtl="0" eaLnBrk="1" latinLnBrk="0" hangingPunct="1">
        <a:defRPr sz="2400" kern="1200">
          <a:solidFill>
            <a:schemeClr val="tx1"/>
          </a:solidFill>
          <a:latin typeface="+mn-lt"/>
          <a:ea typeface="+mn-ea"/>
          <a:cs typeface="+mn-cs"/>
        </a:defRPr>
      </a:lvl2pPr>
      <a:lvl3pPr marL="1217876" algn="l" defTabSz="608919" rtl="0" eaLnBrk="1" latinLnBrk="0" hangingPunct="1">
        <a:defRPr sz="2400" kern="1200">
          <a:solidFill>
            <a:schemeClr val="tx1"/>
          </a:solidFill>
          <a:latin typeface="+mn-lt"/>
          <a:ea typeface="+mn-ea"/>
          <a:cs typeface="+mn-cs"/>
        </a:defRPr>
      </a:lvl3pPr>
      <a:lvl4pPr marL="1826813" algn="l" defTabSz="608919" rtl="0" eaLnBrk="1" latinLnBrk="0" hangingPunct="1">
        <a:defRPr sz="2400" kern="1200">
          <a:solidFill>
            <a:schemeClr val="tx1"/>
          </a:solidFill>
          <a:latin typeface="+mn-lt"/>
          <a:ea typeface="+mn-ea"/>
          <a:cs typeface="+mn-cs"/>
        </a:defRPr>
      </a:lvl4pPr>
      <a:lvl5pPr marL="2435750" algn="l" defTabSz="608919" rtl="0" eaLnBrk="1" latinLnBrk="0" hangingPunct="1">
        <a:defRPr sz="2400" kern="1200">
          <a:solidFill>
            <a:schemeClr val="tx1"/>
          </a:solidFill>
          <a:latin typeface="+mn-lt"/>
          <a:ea typeface="+mn-ea"/>
          <a:cs typeface="+mn-cs"/>
        </a:defRPr>
      </a:lvl5pPr>
      <a:lvl6pPr marL="3044679" algn="l" defTabSz="608919" rtl="0" eaLnBrk="1" latinLnBrk="0" hangingPunct="1">
        <a:defRPr sz="2400" kern="1200">
          <a:solidFill>
            <a:schemeClr val="tx1"/>
          </a:solidFill>
          <a:latin typeface="+mn-lt"/>
          <a:ea typeface="+mn-ea"/>
          <a:cs typeface="+mn-cs"/>
        </a:defRPr>
      </a:lvl6pPr>
      <a:lvl7pPr marL="3653611" algn="l" defTabSz="608919" rtl="0" eaLnBrk="1" latinLnBrk="0" hangingPunct="1">
        <a:defRPr sz="2400" kern="1200">
          <a:solidFill>
            <a:schemeClr val="tx1"/>
          </a:solidFill>
          <a:latin typeface="+mn-lt"/>
          <a:ea typeface="+mn-ea"/>
          <a:cs typeface="+mn-cs"/>
        </a:defRPr>
      </a:lvl7pPr>
      <a:lvl8pPr marL="4262561" algn="l" defTabSz="608919" rtl="0" eaLnBrk="1" latinLnBrk="0" hangingPunct="1">
        <a:defRPr sz="2400" kern="1200">
          <a:solidFill>
            <a:schemeClr val="tx1"/>
          </a:solidFill>
          <a:latin typeface="+mn-lt"/>
          <a:ea typeface="+mn-ea"/>
          <a:cs typeface="+mn-cs"/>
        </a:defRPr>
      </a:lvl8pPr>
      <a:lvl9pPr marL="4871492" algn="l" defTabSz="60891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04284" y="376493"/>
            <a:ext cx="10972800" cy="427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2286139"/>
            <a:ext cx="5181600" cy="3840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1"/>
            <a:r>
              <a:rPr lang="en-US"/>
              <a:t>Third level</a:t>
            </a:r>
          </a:p>
        </p:txBody>
      </p:sp>
      <p:sp>
        <p:nvSpPr>
          <p:cNvPr id="17413" name="Rectangle 5"/>
          <p:cNvSpPr>
            <a:spLocks noGrp="1" noChangeArrowheads="1"/>
          </p:cNvSpPr>
          <p:nvPr>
            <p:ph type="ftr" sz="quarter" idx="3"/>
          </p:nvPr>
        </p:nvSpPr>
        <p:spPr bwMode="auto">
          <a:xfrm>
            <a:off x="609603" y="6325127"/>
            <a:ext cx="7416800" cy="2305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eaLnBrk="0" hangingPunct="0">
              <a:defRPr sz="1200" smtClean="0">
                <a:solidFill>
                  <a:srgbClr val="004266"/>
                </a:solidFill>
              </a:defRPr>
            </a:lvl1pPr>
          </a:lstStyle>
          <a:p>
            <a:pPr defTabSz="1215656" fontAlgn="base">
              <a:spcBef>
                <a:spcPct val="0"/>
              </a:spcBef>
              <a:spcAft>
                <a:spcPct val="0"/>
              </a:spcAft>
              <a:defRPr/>
            </a:pPr>
            <a:r>
              <a:rPr lang="en-US">
                <a:ea typeface="ヒラギノ角ゴ Pro W3" charset="0"/>
                <a:cs typeface="ヒラギノ角ゴ Pro W3" charset="0"/>
              </a:rPr>
              <a:t>IBM Cloud Analyst Summit November 2017 © 2017 IBM Corporation</a:t>
            </a:r>
          </a:p>
        </p:txBody>
      </p:sp>
      <p:sp>
        <p:nvSpPr>
          <p:cNvPr id="17414" name="Rectangle 6"/>
          <p:cNvSpPr>
            <a:spLocks noGrp="1" noChangeArrowheads="1"/>
          </p:cNvSpPr>
          <p:nvPr>
            <p:ph type="sldNum" sz="quarter" idx="4"/>
          </p:nvPr>
        </p:nvSpPr>
        <p:spPr bwMode="auto">
          <a:xfrm>
            <a:off x="609603" y="6627171"/>
            <a:ext cx="2844800" cy="2305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eaLnBrk="0" hangingPunct="0">
              <a:defRPr sz="1200" smtClean="0">
                <a:solidFill>
                  <a:srgbClr val="004266"/>
                </a:solidFill>
              </a:defRPr>
            </a:lvl1pPr>
          </a:lstStyle>
          <a:p>
            <a:pPr defTabSz="1215656" fontAlgn="base">
              <a:spcBef>
                <a:spcPct val="0"/>
              </a:spcBef>
              <a:spcAft>
                <a:spcPct val="0"/>
              </a:spcAft>
              <a:defRPr/>
            </a:pPr>
            <a:fld id="{56B483B5-D3B0-674A-8E18-AED1BCDC0A87}" type="slidenum">
              <a:rPr lang="en-US" smtClean="0">
                <a:ea typeface="ヒラギノ角ゴ Pro W3" charset="0"/>
                <a:cs typeface="ヒラギノ角ゴ Pro W3" charset="0"/>
              </a:rPr>
              <a:pPr defTabSz="1215656" fontAlgn="base">
                <a:spcBef>
                  <a:spcPct val="0"/>
                </a:spcBef>
                <a:spcAft>
                  <a:spcPct val="0"/>
                </a:spcAft>
                <a:defRPr/>
              </a:pPr>
              <a:t>‹#›</a:t>
            </a:fld>
            <a:endParaRPr lang="en-US">
              <a:ea typeface="ヒラギノ角ゴ Pro W3" charset="0"/>
              <a:cs typeface="ヒラギノ角ゴ Pro W3" charset="0"/>
            </a:endParaRPr>
          </a:p>
        </p:txBody>
      </p:sp>
      <p:pic>
        <p:nvPicPr>
          <p:cNvPr id="1032" name="Picture 8"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065939" y="376485"/>
            <a:ext cx="622300" cy="251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6"/>
          <p:cNvSpPr>
            <a:spLocks noChangeArrowheads="1"/>
          </p:cNvSpPr>
          <p:nvPr userDrawn="1"/>
        </p:nvSpPr>
        <p:spPr bwMode="auto">
          <a:xfrm>
            <a:off x="609603" y="6627161"/>
            <a:ext cx="2844800" cy="245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121568" tIns="60786" rIns="121568" bIns="60786" anchor="b"/>
          <a:lstStyle/>
          <a:p>
            <a:pPr algn="r" defTabSz="1215656" fontAlgn="base">
              <a:spcBef>
                <a:spcPct val="0"/>
              </a:spcBef>
              <a:spcAft>
                <a:spcPct val="0"/>
              </a:spcAft>
              <a:defRPr/>
            </a:pPr>
            <a:r>
              <a:rPr lang="en-US" sz="1100" dirty="0">
                <a:solidFill>
                  <a:srgbClr val="004266"/>
                </a:solidFill>
                <a:latin typeface="Arial"/>
                <a:ea typeface="ヒラギノ角ゴ Pro W3" charset="0"/>
                <a:cs typeface="ヒラギノ角ゴ Pro W3" charset="0"/>
              </a:rPr>
              <a:t>IBM CONFIDENTIAL</a:t>
            </a:r>
          </a:p>
        </p:txBody>
      </p:sp>
    </p:spTree>
    <p:extLst>
      <p:ext uri="{BB962C8B-B14F-4D97-AF65-F5344CB8AC3E}">
        <p14:creationId xmlns:p14="http://schemas.microsoft.com/office/powerpoint/2010/main" val="1424021915"/>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Lst>
  <p:hf hdr="0" ftr="0" dt="0"/>
  <p:txStyles>
    <p:titleStyle>
      <a:lvl1pPr algn="l" rtl="0" eaLnBrk="1" fontAlgn="base" hangingPunct="1">
        <a:spcBef>
          <a:spcPct val="0"/>
        </a:spcBef>
        <a:spcAft>
          <a:spcPct val="0"/>
        </a:spcAft>
        <a:defRPr sz="3900" b="1">
          <a:solidFill>
            <a:srgbClr val="004266"/>
          </a:solidFill>
          <a:latin typeface="+mj-lt"/>
          <a:ea typeface="+mj-ea"/>
          <a:cs typeface="ＭＳ Ｐゴシック" charset="0"/>
        </a:defRPr>
      </a:lvl1pPr>
      <a:lvl2pPr algn="l" rtl="0" eaLnBrk="1" fontAlgn="base" hangingPunct="1">
        <a:spcBef>
          <a:spcPct val="0"/>
        </a:spcBef>
        <a:spcAft>
          <a:spcPct val="0"/>
        </a:spcAft>
        <a:defRPr sz="3900" b="1">
          <a:solidFill>
            <a:srgbClr val="004266"/>
          </a:solidFill>
          <a:latin typeface="Arial" charset="0"/>
          <a:ea typeface="ＭＳ Ｐゴシック" charset="0"/>
          <a:cs typeface="ＭＳ Ｐゴシック" charset="0"/>
        </a:defRPr>
      </a:lvl2pPr>
      <a:lvl3pPr algn="l" rtl="0" eaLnBrk="1" fontAlgn="base" hangingPunct="1">
        <a:spcBef>
          <a:spcPct val="0"/>
        </a:spcBef>
        <a:spcAft>
          <a:spcPct val="0"/>
        </a:spcAft>
        <a:defRPr sz="3900" b="1">
          <a:solidFill>
            <a:srgbClr val="004266"/>
          </a:solidFill>
          <a:latin typeface="Arial" charset="0"/>
          <a:ea typeface="ＭＳ Ｐゴシック" charset="0"/>
          <a:cs typeface="ＭＳ Ｐゴシック" charset="0"/>
        </a:defRPr>
      </a:lvl3pPr>
      <a:lvl4pPr algn="l" rtl="0" eaLnBrk="1" fontAlgn="base" hangingPunct="1">
        <a:spcBef>
          <a:spcPct val="0"/>
        </a:spcBef>
        <a:spcAft>
          <a:spcPct val="0"/>
        </a:spcAft>
        <a:defRPr sz="3900" b="1">
          <a:solidFill>
            <a:srgbClr val="004266"/>
          </a:solidFill>
          <a:latin typeface="Arial" charset="0"/>
          <a:ea typeface="ＭＳ Ｐゴシック" charset="0"/>
          <a:cs typeface="ＭＳ Ｐゴシック" charset="0"/>
        </a:defRPr>
      </a:lvl4pPr>
      <a:lvl5pPr algn="l" rtl="0" eaLnBrk="1" fontAlgn="base" hangingPunct="1">
        <a:spcBef>
          <a:spcPct val="0"/>
        </a:spcBef>
        <a:spcAft>
          <a:spcPct val="0"/>
        </a:spcAft>
        <a:defRPr sz="3900" b="1">
          <a:solidFill>
            <a:srgbClr val="004266"/>
          </a:solidFill>
          <a:latin typeface="Arial" charset="0"/>
          <a:ea typeface="ＭＳ Ｐゴシック" charset="0"/>
          <a:cs typeface="ＭＳ Ｐゴシック" charset="0"/>
        </a:defRPr>
      </a:lvl5pPr>
      <a:lvl6pPr marL="607239" algn="l" rtl="0" eaLnBrk="1" fontAlgn="base" hangingPunct="1">
        <a:spcBef>
          <a:spcPct val="0"/>
        </a:spcBef>
        <a:spcAft>
          <a:spcPct val="0"/>
        </a:spcAft>
        <a:defRPr sz="3900" b="1">
          <a:solidFill>
            <a:srgbClr val="004266"/>
          </a:solidFill>
          <a:latin typeface="Arial" charset="0"/>
          <a:ea typeface="ＭＳ Ｐゴシック" charset="0"/>
        </a:defRPr>
      </a:lvl6pPr>
      <a:lvl7pPr marL="1214556" algn="l" rtl="0" eaLnBrk="1" fontAlgn="base" hangingPunct="1">
        <a:spcBef>
          <a:spcPct val="0"/>
        </a:spcBef>
        <a:spcAft>
          <a:spcPct val="0"/>
        </a:spcAft>
        <a:defRPr sz="3900" b="1">
          <a:solidFill>
            <a:srgbClr val="004266"/>
          </a:solidFill>
          <a:latin typeface="Arial" charset="0"/>
          <a:ea typeface="ＭＳ Ｐゴシック" charset="0"/>
        </a:defRPr>
      </a:lvl7pPr>
      <a:lvl8pPr marL="1821845" algn="l" rtl="0" eaLnBrk="1" fontAlgn="base" hangingPunct="1">
        <a:spcBef>
          <a:spcPct val="0"/>
        </a:spcBef>
        <a:spcAft>
          <a:spcPct val="0"/>
        </a:spcAft>
        <a:defRPr sz="3900" b="1">
          <a:solidFill>
            <a:srgbClr val="004266"/>
          </a:solidFill>
          <a:latin typeface="Arial" charset="0"/>
          <a:ea typeface="ＭＳ Ｐゴシック" charset="0"/>
        </a:defRPr>
      </a:lvl8pPr>
      <a:lvl9pPr marL="2429114" algn="l" rtl="0" eaLnBrk="1" fontAlgn="base" hangingPunct="1">
        <a:spcBef>
          <a:spcPct val="0"/>
        </a:spcBef>
        <a:spcAft>
          <a:spcPct val="0"/>
        </a:spcAft>
        <a:defRPr sz="3900" b="1">
          <a:solidFill>
            <a:srgbClr val="004266"/>
          </a:solidFill>
          <a:latin typeface="Arial" charset="0"/>
          <a:ea typeface="ＭＳ Ｐゴシック" charset="0"/>
        </a:defRPr>
      </a:lvl9pPr>
    </p:titleStyle>
    <p:bodyStyle>
      <a:lvl1pPr marL="307847" indent="-307847" algn="l" rtl="0" eaLnBrk="1" fontAlgn="base" hangingPunct="1">
        <a:spcBef>
          <a:spcPct val="20000"/>
        </a:spcBef>
        <a:spcAft>
          <a:spcPct val="0"/>
        </a:spcAft>
        <a:buChar char="•"/>
        <a:defRPr sz="2500">
          <a:solidFill>
            <a:srgbClr val="004266"/>
          </a:solidFill>
          <a:latin typeface="+mn-lt"/>
          <a:ea typeface="+mn-ea"/>
          <a:cs typeface="ＭＳ Ｐゴシック" charset="0"/>
        </a:defRPr>
      </a:lvl1pPr>
      <a:lvl2pPr marL="986809" indent="-527159" algn="l" rtl="0" eaLnBrk="1" fontAlgn="base" hangingPunct="1">
        <a:spcBef>
          <a:spcPct val="20000"/>
        </a:spcBef>
        <a:spcAft>
          <a:spcPct val="0"/>
        </a:spcAft>
        <a:buFont typeface="Arial" charset="0"/>
        <a:buChar char="–"/>
        <a:defRPr sz="2500">
          <a:solidFill>
            <a:srgbClr val="004266"/>
          </a:solidFill>
          <a:latin typeface="+mn-lt"/>
          <a:ea typeface="+mn-ea"/>
        </a:defRPr>
      </a:lvl2pPr>
      <a:lvl3pPr marL="1518219" indent="-303639" algn="l" rtl="0" eaLnBrk="1" fontAlgn="base" hangingPunct="1">
        <a:spcBef>
          <a:spcPct val="20000"/>
        </a:spcBef>
        <a:spcAft>
          <a:spcPct val="0"/>
        </a:spcAft>
        <a:buFont typeface="Arial" charset="0"/>
        <a:buChar char="–"/>
        <a:defRPr sz="2500">
          <a:solidFill>
            <a:schemeClr val="tx1"/>
          </a:solidFill>
          <a:latin typeface="+mn-lt"/>
          <a:ea typeface="+mn-ea"/>
        </a:defRPr>
      </a:lvl3pPr>
      <a:lvl4pPr marL="2125498" indent="-303639" algn="l" rtl="0" eaLnBrk="1" fontAlgn="base" hangingPunct="1">
        <a:spcBef>
          <a:spcPct val="20000"/>
        </a:spcBef>
        <a:spcAft>
          <a:spcPct val="0"/>
        </a:spcAft>
        <a:buChar char="–"/>
        <a:defRPr sz="2500">
          <a:solidFill>
            <a:schemeClr val="tx1"/>
          </a:solidFill>
          <a:latin typeface="+mn-lt"/>
          <a:ea typeface="+mn-ea"/>
        </a:defRPr>
      </a:lvl4pPr>
      <a:lvl5pPr marL="2732738" indent="-303639" algn="l" rtl="0" eaLnBrk="1" fontAlgn="base" hangingPunct="1">
        <a:spcBef>
          <a:spcPct val="20000"/>
        </a:spcBef>
        <a:spcAft>
          <a:spcPct val="0"/>
        </a:spcAft>
        <a:buChar char="»"/>
        <a:defRPr sz="2500">
          <a:solidFill>
            <a:schemeClr val="tx1"/>
          </a:solidFill>
          <a:latin typeface="+mn-lt"/>
          <a:ea typeface="+mn-ea"/>
        </a:defRPr>
      </a:lvl5pPr>
      <a:lvl6pPr marL="3340028" indent="-303639" algn="l" rtl="0" eaLnBrk="1" fontAlgn="base" hangingPunct="1">
        <a:spcBef>
          <a:spcPct val="20000"/>
        </a:spcBef>
        <a:spcAft>
          <a:spcPct val="0"/>
        </a:spcAft>
        <a:buChar char="»"/>
        <a:defRPr sz="2500">
          <a:solidFill>
            <a:schemeClr val="tx1"/>
          </a:solidFill>
          <a:latin typeface="+mn-lt"/>
          <a:ea typeface="+mn-ea"/>
        </a:defRPr>
      </a:lvl6pPr>
      <a:lvl7pPr marL="3947321" indent="-303639" algn="l" rtl="0" eaLnBrk="1" fontAlgn="base" hangingPunct="1">
        <a:spcBef>
          <a:spcPct val="20000"/>
        </a:spcBef>
        <a:spcAft>
          <a:spcPct val="0"/>
        </a:spcAft>
        <a:buChar char="»"/>
        <a:defRPr sz="2500">
          <a:solidFill>
            <a:schemeClr val="tx1"/>
          </a:solidFill>
          <a:latin typeface="+mn-lt"/>
          <a:ea typeface="+mn-ea"/>
        </a:defRPr>
      </a:lvl7pPr>
      <a:lvl8pPr marL="4554597" indent="-303639" algn="l" rtl="0" eaLnBrk="1" fontAlgn="base" hangingPunct="1">
        <a:spcBef>
          <a:spcPct val="20000"/>
        </a:spcBef>
        <a:spcAft>
          <a:spcPct val="0"/>
        </a:spcAft>
        <a:buChar char="»"/>
        <a:defRPr sz="2500">
          <a:solidFill>
            <a:schemeClr val="tx1"/>
          </a:solidFill>
          <a:latin typeface="+mn-lt"/>
          <a:ea typeface="+mn-ea"/>
        </a:defRPr>
      </a:lvl8pPr>
      <a:lvl9pPr marL="5161882" indent="-303639" algn="l" rtl="0" eaLnBrk="1" fontAlgn="base" hangingPunct="1">
        <a:spcBef>
          <a:spcPct val="20000"/>
        </a:spcBef>
        <a:spcAft>
          <a:spcPct val="0"/>
        </a:spcAft>
        <a:buChar char="»"/>
        <a:defRPr sz="2500">
          <a:solidFill>
            <a:schemeClr val="tx1"/>
          </a:solidFill>
          <a:latin typeface="+mn-lt"/>
          <a:ea typeface="+mn-ea"/>
        </a:defRPr>
      </a:lvl9pPr>
    </p:bodyStyle>
    <p:otherStyle>
      <a:defPPr>
        <a:defRPr lang="en-US"/>
      </a:defPPr>
      <a:lvl1pPr marL="0" algn="l" defTabSz="607239" rtl="0" eaLnBrk="1" latinLnBrk="0" hangingPunct="1">
        <a:defRPr sz="2400" kern="1200">
          <a:solidFill>
            <a:schemeClr val="tx1"/>
          </a:solidFill>
          <a:latin typeface="+mn-lt"/>
          <a:ea typeface="+mn-ea"/>
          <a:cs typeface="+mn-cs"/>
        </a:defRPr>
      </a:lvl1pPr>
      <a:lvl2pPr marL="607239" algn="l" defTabSz="607239" rtl="0" eaLnBrk="1" latinLnBrk="0" hangingPunct="1">
        <a:defRPr sz="2400" kern="1200">
          <a:solidFill>
            <a:schemeClr val="tx1"/>
          </a:solidFill>
          <a:latin typeface="+mn-lt"/>
          <a:ea typeface="+mn-ea"/>
          <a:cs typeface="+mn-cs"/>
        </a:defRPr>
      </a:lvl2pPr>
      <a:lvl3pPr marL="1214556" algn="l" defTabSz="607239" rtl="0" eaLnBrk="1" latinLnBrk="0" hangingPunct="1">
        <a:defRPr sz="2400" kern="1200">
          <a:solidFill>
            <a:schemeClr val="tx1"/>
          </a:solidFill>
          <a:latin typeface="+mn-lt"/>
          <a:ea typeface="+mn-ea"/>
          <a:cs typeface="+mn-cs"/>
        </a:defRPr>
      </a:lvl3pPr>
      <a:lvl4pPr marL="1821845" algn="l" defTabSz="607239" rtl="0" eaLnBrk="1" latinLnBrk="0" hangingPunct="1">
        <a:defRPr sz="2400" kern="1200">
          <a:solidFill>
            <a:schemeClr val="tx1"/>
          </a:solidFill>
          <a:latin typeface="+mn-lt"/>
          <a:ea typeface="+mn-ea"/>
          <a:cs typeface="+mn-cs"/>
        </a:defRPr>
      </a:lvl4pPr>
      <a:lvl5pPr marL="2429114" algn="l" defTabSz="607239" rtl="0" eaLnBrk="1" latinLnBrk="0" hangingPunct="1">
        <a:defRPr sz="2400" kern="1200">
          <a:solidFill>
            <a:schemeClr val="tx1"/>
          </a:solidFill>
          <a:latin typeface="+mn-lt"/>
          <a:ea typeface="+mn-ea"/>
          <a:cs typeface="+mn-cs"/>
        </a:defRPr>
      </a:lvl5pPr>
      <a:lvl6pPr marL="3036400" algn="l" defTabSz="607239" rtl="0" eaLnBrk="1" latinLnBrk="0" hangingPunct="1">
        <a:defRPr sz="2400" kern="1200">
          <a:solidFill>
            <a:schemeClr val="tx1"/>
          </a:solidFill>
          <a:latin typeface="+mn-lt"/>
          <a:ea typeface="+mn-ea"/>
          <a:cs typeface="+mn-cs"/>
        </a:defRPr>
      </a:lvl6pPr>
      <a:lvl7pPr marL="3643688" algn="l" defTabSz="607239" rtl="0" eaLnBrk="1" latinLnBrk="0" hangingPunct="1">
        <a:defRPr sz="2400" kern="1200">
          <a:solidFill>
            <a:schemeClr val="tx1"/>
          </a:solidFill>
          <a:latin typeface="+mn-lt"/>
          <a:ea typeface="+mn-ea"/>
          <a:cs typeface="+mn-cs"/>
        </a:defRPr>
      </a:lvl7pPr>
      <a:lvl8pPr marL="4250976" algn="l" defTabSz="607239" rtl="0" eaLnBrk="1" latinLnBrk="0" hangingPunct="1">
        <a:defRPr sz="2400" kern="1200">
          <a:solidFill>
            <a:schemeClr val="tx1"/>
          </a:solidFill>
          <a:latin typeface="+mn-lt"/>
          <a:ea typeface="+mn-ea"/>
          <a:cs typeface="+mn-cs"/>
        </a:defRPr>
      </a:lvl8pPr>
      <a:lvl9pPr marL="4858220" algn="l" defTabSz="607239"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54"/>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59"/>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1953"/>
            <a:fld id="{D0BE6F14-FF48-0F4F-A8AA-2E3F25371E4A}" type="slidenum">
              <a:rPr lang="en-US" smtClean="0">
                <a:solidFill>
                  <a:srgbClr val="000000"/>
                </a:solidFill>
              </a:rPr>
              <a:pPr defTabSz="911953"/>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1953"/>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659163136"/>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 id="2147484361" r:id="rId29"/>
    <p:sldLayoutId id="2147484362" r:id="rId30"/>
    <p:sldLayoutId id="2147484363" r:id="rId31"/>
    <p:sldLayoutId id="2147484364" r:id="rId32"/>
    <p:sldLayoutId id="2147484365" r:id="rId33"/>
    <p:sldLayoutId id="2147484366" r:id="rId34"/>
    <p:sldLayoutId id="2147484367" r:id="rId35"/>
    <p:sldLayoutId id="2147484372" r:id="rId36"/>
    <p:sldLayoutId id="2147484373" r:id="rId37"/>
  </p:sldLayoutIdLst>
  <p:hf hdr="0" dt="0"/>
  <p:txStyles>
    <p:titleStyle>
      <a:lvl1pPr algn="l" defTabSz="607899"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7899"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049" indent="-230049" algn="l" defTabSz="60789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7732" indent="-230049" algn="l" defTabSz="60789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1705" indent="-223757" algn="l" defTabSz="60789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8133" indent="-230049" algn="l" defTabSz="60789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3671" indent="-303955" algn="l" defTabSz="607899" rtl="0" eaLnBrk="1" latinLnBrk="0" hangingPunct="1">
        <a:spcBef>
          <a:spcPct val="20000"/>
        </a:spcBef>
        <a:buFont typeface="Arial"/>
        <a:buChar char="•"/>
        <a:defRPr sz="2700" kern="1200">
          <a:solidFill>
            <a:schemeClr val="tx1"/>
          </a:solidFill>
          <a:latin typeface="+mn-lt"/>
          <a:ea typeface="+mn-ea"/>
          <a:cs typeface="+mn-cs"/>
        </a:defRPr>
      </a:lvl6pPr>
      <a:lvl7pPr marL="3951621" indent="-303955" algn="l" defTabSz="607899" rtl="0" eaLnBrk="1" latinLnBrk="0" hangingPunct="1">
        <a:spcBef>
          <a:spcPct val="20000"/>
        </a:spcBef>
        <a:buFont typeface="Arial"/>
        <a:buChar char="•"/>
        <a:defRPr sz="2700" kern="1200">
          <a:solidFill>
            <a:schemeClr val="tx1"/>
          </a:solidFill>
          <a:latin typeface="+mn-lt"/>
          <a:ea typeface="+mn-ea"/>
          <a:cs typeface="+mn-cs"/>
        </a:defRPr>
      </a:lvl7pPr>
      <a:lvl8pPr marL="4559567" indent="-303955" algn="l" defTabSz="607899" rtl="0" eaLnBrk="1" latinLnBrk="0" hangingPunct="1">
        <a:spcBef>
          <a:spcPct val="20000"/>
        </a:spcBef>
        <a:buFont typeface="Arial"/>
        <a:buChar char="•"/>
        <a:defRPr sz="2700" kern="1200">
          <a:solidFill>
            <a:schemeClr val="tx1"/>
          </a:solidFill>
          <a:latin typeface="+mn-lt"/>
          <a:ea typeface="+mn-ea"/>
          <a:cs typeface="+mn-cs"/>
        </a:defRPr>
      </a:lvl8pPr>
      <a:lvl9pPr marL="5167500" indent="-303955" algn="l" defTabSz="607899"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7899" rtl="0" eaLnBrk="1" latinLnBrk="0" hangingPunct="1">
        <a:defRPr sz="2400" kern="1200">
          <a:solidFill>
            <a:schemeClr val="tx1"/>
          </a:solidFill>
          <a:latin typeface="+mn-lt"/>
          <a:ea typeface="+mn-ea"/>
          <a:cs typeface="+mn-cs"/>
        </a:defRPr>
      </a:lvl1pPr>
      <a:lvl2pPr marL="607899" algn="l" defTabSz="607899" rtl="0" eaLnBrk="1" latinLnBrk="0" hangingPunct="1">
        <a:defRPr sz="2400" kern="1200">
          <a:solidFill>
            <a:schemeClr val="tx1"/>
          </a:solidFill>
          <a:latin typeface="+mn-lt"/>
          <a:ea typeface="+mn-ea"/>
          <a:cs typeface="+mn-cs"/>
        </a:defRPr>
      </a:lvl2pPr>
      <a:lvl3pPr marL="1215882" algn="l" defTabSz="607899" rtl="0" eaLnBrk="1" latinLnBrk="0" hangingPunct="1">
        <a:defRPr sz="2400" kern="1200">
          <a:solidFill>
            <a:schemeClr val="tx1"/>
          </a:solidFill>
          <a:latin typeface="+mn-lt"/>
          <a:ea typeface="+mn-ea"/>
          <a:cs typeface="+mn-cs"/>
        </a:defRPr>
      </a:lvl3pPr>
      <a:lvl4pPr marL="1823830" algn="l" defTabSz="607899" rtl="0" eaLnBrk="1" latinLnBrk="0" hangingPunct="1">
        <a:defRPr sz="2400" kern="1200">
          <a:solidFill>
            <a:schemeClr val="tx1"/>
          </a:solidFill>
          <a:latin typeface="+mn-lt"/>
          <a:ea typeface="+mn-ea"/>
          <a:cs typeface="+mn-cs"/>
        </a:defRPr>
      </a:lvl4pPr>
      <a:lvl5pPr marL="2431766" algn="l" defTabSz="607899" rtl="0" eaLnBrk="1" latinLnBrk="0" hangingPunct="1">
        <a:defRPr sz="2400" kern="1200">
          <a:solidFill>
            <a:schemeClr val="tx1"/>
          </a:solidFill>
          <a:latin typeface="+mn-lt"/>
          <a:ea typeface="+mn-ea"/>
          <a:cs typeface="+mn-cs"/>
        </a:defRPr>
      </a:lvl5pPr>
      <a:lvl6pPr marL="3039707" algn="l" defTabSz="607899" rtl="0" eaLnBrk="1" latinLnBrk="0" hangingPunct="1">
        <a:defRPr sz="2400" kern="1200">
          <a:solidFill>
            <a:schemeClr val="tx1"/>
          </a:solidFill>
          <a:latin typeface="+mn-lt"/>
          <a:ea typeface="+mn-ea"/>
          <a:cs typeface="+mn-cs"/>
        </a:defRPr>
      </a:lvl6pPr>
      <a:lvl7pPr marL="3647643" algn="l" defTabSz="607899" rtl="0" eaLnBrk="1" latinLnBrk="0" hangingPunct="1">
        <a:defRPr sz="2400" kern="1200">
          <a:solidFill>
            <a:schemeClr val="tx1"/>
          </a:solidFill>
          <a:latin typeface="+mn-lt"/>
          <a:ea typeface="+mn-ea"/>
          <a:cs typeface="+mn-cs"/>
        </a:defRPr>
      </a:lvl7pPr>
      <a:lvl8pPr marL="4255616" algn="l" defTabSz="607899" rtl="0" eaLnBrk="1" latinLnBrk="0" hangingPunct="1">
        <a:defRPr sz="2400" kern="1200">
          <a:solidFill>
            <a:schemeClr val="tx1"/>
          </a:solidFill>
          <a:latin typeface="+mn-lt"/>
          <a:ea typeface="+mn-ea"/>
          <a:cs typeface="+mn-cs"/>
        </a:defRPr>
      </a:lvl8pPr>
      <a:lvl9pPr marL="4863520" algn="l" defTabSz="60789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04284" y="376485"/>
            <a:ext cx="10972800" cy="427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2286122"/>
            <a:ext cx="5181600" cy="3840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1"/>
            <a:r>
              <a:rPr lang="en-US"/>
              <a:t>Third level</a:t>
            </a:r>
          </a:p>
        </p:txBody>
      </p:sp>
      <p:sp>
        <p:nvSpPr>
          <p:cNvPr id="17413" name="Rectangle 5"/>
          <p:cNvSpPr>
            <a:spLocks noGrp="1" noChangeArrowheads="1"/>
          </p:cNvSpPr>
          <p:nvPr>
            <p:ph type="ftr" sz="quarter" idx="3"/>
          </p:nvPr>
        </p:nvSpPr>
        <p:spPr bwMode="auto">
          <a:xfrm>
            <a:off x="609600" y="6325116"/>
            <a:ext cx="7416800" cy="2305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eaLnBrk="0" hangingPunct="0">
              <a:defRPr sz="1200" smtClean="0">
                <a:solidFill>
                  <a:srgbClr val="004266"/>
                </a:solidFill>
              </a:defRPr>
            </a:lvl1pPr>
          </a:lstStyle>
          <a:p>
            <a:pPr defTabSz="1215934" fontAlgn="base">
              <a:spcBef>
                <a:spcPct val="0"/>
              </a:spcBef>
              <a:spcAft>
                <a:spcPct val="0"/>
              </a:spcAft>
              <a:defRPr/>
            </a:pPr>
            <a:r>
              <a:rPr lang="en-US">
                <a:ea typeface="ヒラギノ角ゴ Pro W3" charset="0"/>
                <a:cs typeface="ヒラギノ角ゴ Pro W3" charset="0"/>
                <a:sym typeface="Arial"/>
              </a:rPr>
              <a:t>IBM Cloud Analyst Summit November 2017 © 2017 IBM Corporation</a:t>
            </a:r>
          </a:p>
        </p:txBody>
      </p:sp>
      <p:sp>
        <p:nvSpPr>
          <p:cNvPr id="17414" name="Rectangle 6"/>
          <p:cNvSpPr>
            <a:spLocks noGrp="1" noChangeArrowheads="1"/>
          </p:cNvSpPr>
          <p:nvPr>
            <p:ph type="sldNum" sz="quarter" idx="4"/>
          </p:nvPr>
        </p:nvSpPr>
        <p:spPr bwMode="auto">
          <a:xfrm>
            <a:off x="8737600" y="6325116"/>
            <a:ext cx="2844800" cy="2305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eaLnBrk="0" hangingPunct="0">
              <a:defRPr sz="1200" smtClean="0">
                <a:solidFill>
                  <a:srgbClr val="004266"/>
                </a:solidFill>
              </a:defRPr>
            </a:lvl1pPr>
          </a:lstStyle>
          <a:p>
            <a:pPr defTabSz="1215934" fontAlgn="base">
              <a:spcBef>
                <a:spcPct val="0"/>
              </a:spcBef>
              <a:spcAft>
                <a:spcPct val="0"/>
              </a:spcAft>
              <a:defRPr/>
            </a:pPr>
            <a:fld id="{56B483B5-D3B0-674A-8E18-AED1BCDC0A87}" type="slidenum">
              <a:rPr lang="en-US" smtClean="0">
                <a:ea typeface="ヒラギノ角ゴ Pro W3" charset="0"/>
                <a:cs typeface="ヒラギノ角ゴ Pro W3" charset="0"/>
                <a:sym typeface="Arial"/>
              </a:rPr>
              <a:pPr defTabSz="1215934" fontAlgn="base">
                <a:spcBef>
                  <a:spcPct val="0"/>
                </a:spcBef>
                <a:spcAft>
                  <a:spcPct val="0"/>
                </a:spcAft>
                <a:defRPr/>
              </a:pPr>
              <a:t>‹#›</a:t>
            </a:fld>
            <a:endParaRPr lang="en-US">
              <a:ea typeface="ヒラギノ角ゴ Pro W3" charset="0"/>
              <a:cs typeface="ヒラギノ角ゴ Pro W3" charset="0"/>
              <a:sym typeface="Arial"/>
            </a:endParaRPr>
          </a:p>
        </p:txBody>
      </p:sp>
      <p:pic>
        <p:nvPicPr>
          <p:cNvPr id="1032" name="Picture 8"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065935" y="376481"/>
            <a:ext cx="622300" cy="251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6"/>
          <p:cNvSpPr>
            <a:spLocks noChangeArrowheads="1"/>
          </p:cNvSpPr>
          <p:nvPr userDrawn="1"/>
        </p:nvSpPr>
        <p:spPr bwMode="auto">
          <a:xfrm>
            <a:off x="8225367" y="6318753"/>
            <a:ext cx="2844800" cy="245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121596" tIns="60800" rIns="121596" bIns="60800" anchor="b"/>
          <a:lstStyle/>
          <a:p>
            <a:pPr algn="r" defTabSz="1215934" fontAlgn="base">
              <a:spcBef>
                <a:spcPct val="0"/>
              </a:spcBef>
              <a:spcAft>
                <a:spcPct val="0"/>
              </a:spcAft>
              <a:defRPr/>
            </a:pPr>
            <a:r>
              <a:rPr lang="en-US" sz="1300">
                <a:solidFill>
                  <a:srgbClr val="004266"/>
                </a:solidFill>
                <a:latin typeface="Arial"/>
                <a:ea typeface="ヒラギノ角ゴ Pro W3" charset="0"/>
                <a:cs typeface="ヒラギノ角ゴ Pro W3" charset="0"/>
                <a:sym typeface="Arial"/>
              </a:rPr>
              <a:t>CONFIDENTIAL</a:t>
            </a:r>
          </a:p>
        </p:txBody>
      </p:sp>
    </p:spTree>
    <p:extLst>
      <p:ext uri="{BB962C8B-B14F-4D97-AF65-F5344CB8AC3E}">
        <p14:creationId xmlns:p14="http://schemas.microsoft.com/office/powerpoint/2010/main" val="1495495403"/>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Lst>
  <p:hf hdr="0" ftr="0" dt="0"/>
  <p:txStyles>
    <p:titleStyle>
      <a:lvl1pPr algn="l" rtl="0" eaLnBrk="1" fontAlgn="base" hangingPunct="1">
        <a:spcBef>
          <a:spcPct val="0"/>
        </a:spcBef>
        <a:spcAft>
          <a:spcPct val="0"/>
        </a:spcAft>
        <a:defRPr sz="3700" b="1">
          <a:solidFill>
            <a:srgbClr val="004266"/>
          </a:solidFill>
          <a:latin typeface="+mj-lt"/>
          <a:ea typeface="+mj-ea"/>
          <a:cs typeface="ＭＳ Ｐゴシック" charset="0"/>
        </a:defRPr>
      </a:lvl1pPr>
      <a:lvl2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2pPr>
      <a:lvl3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3pPr>
      <a:lvl4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4pPr>
      <a:lvl5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5pPr>
      <a:lvl6pPr marL="607379" algn="l" rtl="0" eaLnBrk="1" fontAlgn="base" hangingPunct="1">
        <a:spcBef>
          <a:spcPct val="0"/>
        </a:spcBef>
        <a:spcAft>
          <a:spcPct val="0"/>
        </a:spcAft>
        <a:defRPr sz="3700" b="1">
          <a:solidFill>
            <a:srgbClr val="004266"/>
          </a:solidFill>
          <a:latin typeface="Arial" charset="0"/>
          <a:ea typeface="ＭＳ Ｐゴシック" charset="0"/>
        </a:defRPr>
      </a:lvl6pPr>
      <a:lvl7pPr marL="1214834" algn="l" rtl="0" eaLnBrk="1" fontAlgn="base" hangingPunct="1">
        <a:spcBef>
          <a:spcPct val="0"/>
        </a:spcBef>
        <a:spcAft>
          <a:spcPct val="0"/>
        </a:spcAft>
        <a:defRPr sz="3700" b="1">
          <a:solidFill>
            <a:srgbClr val="004266"/>
          </a:solidFill>
          <a:latin typeface="Arial" charset="0"/>
          <a:ea typeface="ＭＳ Ｐゴシック" charset="0"/>
        </a:defRPr>
      </a:lvl7pPr>
      <a:lvl8pPr marL="1822258" algn="l" rtl="0" eaLnBrk="1" fontAlgn="base" hangingPunct="1">
        <a:spcBef>
          <a:spcPct val="0"/>
        </a:spcBef>
        <a:spcAft>
          <a:spcPct val="0"/>
        </a:spcAft>
        <a:defRPr sz="3700" b="1">
          <a:solidFill>
            <a:srgbClr val="004266"/>
          </a:solidFill>
          <a:latin typeface="Arial" charset="0"/>
          <a:ea typeface="ＭＳ Ｐゴシック" charset="0"/>
        </a:defRPr>
      </a:lvl8pPr>
      <a:lvl9pPr marL="2429670" algn="l" rtl="0" eaLnBrk="1" fontAlgn="base" hangingPunct="1">
        <a:spcBef>
          <a:spcPct val="0"/>
        </a:spcBef>
        <a:spcAft>
          <a:spcPct val="0"/>
        </a:spcAft>
        <a:defRPr sz="3700" b="1">
          <a:solidFill>
            <a:srgbClr val="004266"/>
          </a:solidFill>
          <a:latin typeface="Arial" charset="0"/>
          <a:ea typeface="ＭＳ Ｐゴシック" charset="0"/>
        </a:defRPr>
      </a:lvl9pPr>
    </p:titleStyle>
    <p:bodyStyle>
      <a:lvl1pPr marL="307915" indent="-307915" algn="l" rtl="0" eaLnBrk="1" fontAlgn="base" hangingPunct="1">
        <a:spcBef>
          <a:spcPct val="20000"/>
        </a:spcBef>
        <a:spcAft>
          <a:spcPct val="0"/>
        </a:spcAft>
        <a:buChar char="•"/>
        <a:defRPr sz="2700">
          <a:solidFill>
            <a:srgbClr val="004266"/>
          </a:solidFill>
          <a:latin typeface="+mn-lt"/>
          <a:ea typeface="+mn-ea"/>
          <a:cs typeface="ＭＳ Ｐゴシック" charset="0"/>
        </a:defRPr>
      </a:lvl1pPr>
      <a:lvl2pPr marL="987034" indent="-527279" algn="l" rtl="0" eaLnBrk="1" fontAlgn="base" hangingPunct="1">
        <a:spcBef>
          <a:spcPct val="20000"/>
        </a:spcBef>
        <a:spcAft>
          <a:spcPct val="0"/>
        </a:spcAft>
        <a:buFont typeface="Arial" charset="0"/>
        <a:buChar char="–"/>
        <a:defRPr sz="2700">
          <a:solidFill>
            <a:srgbClr val="004266"/>
          </a:solidFill>
          <a:latin typeface="+mn-lt"/>
          <a:ea typeface="+mn-ea"/>
        </a:defRPr>
      </a:lvl2pPr>
      <a:lvl3pPr marL="1518565" indent="-303704" algn="l" rtl="0" eaLnBrk="1" fontAlgn="base" hangingPunct="1">
        <a:spcBef>
          <a:spcPct val="20000"/>
        </a:spcBef>
        <a:spcAft>
          <a:spcPct val="0"/>
        </a:spcAft>
        <a:buFont typeface="Arial" charset="0"/>
        <a:buChar char="–"/>
        <a:defRPr sz="2700">
          <a:solidFill>
            <a:schemeClr val="tx1"/>
          </a:solidFill>
          <a:latin typeface="+mn-lt"/>
          <a:ea typeface="+mn-ea"/>
        </a:defRPr>
      </a:lvl3pPr>
      <a:lvl4pPr marL="2125982" indent="-303704" algn="l" rtl="0" eaLnBrk="1" fontAlgn="base" hangingPunct="1">
        <a:spcBef>
          <a:spcPct val="20000"/>
        </a:spcBef>
        <a:spcAft>
          <a:spcPct val="0"/>
        </a:spcAft>
        <a:buChar char="–"/>
        <a:defRPr sz="2700">
          <a:solidFill>
            <a:schemeClr val="tx1"/>
          </a:solidFill>
          <a:latin typeface="+mn-lt"/>
          <a:ea typeface="+mn-ea"/>
        </a:defRPr>
      </a:lvl4pPr>
      <a:lvl5pPr marL="2733358" indent="-303704" algn="l" rtl="0" eaLnBrk="1" fontAlgn="base" hangingPunct="1">
        <a:spcBef>
          <a:spcPct val="20000"/>
        </a:spcBef>
        <a:spcAft>
          <a:spcPct val="0"/>
        </a:spcAft>
        <a:buChar char="»"/>
        <a:defRPr sz="2700">
          <a:solidFill>
            <a:schemeClr val="tx1"/>
          </a:solidFill>
          <a:latin typeface="+mn-lt"/>
          <a:ea typeface="+mn-ea"/>
        </a:defRPr>
      </a:lvl5pPr>
      <a:lvl6pPr marL="3340795" indent="-303704" algn="l" rtl="0" eaLnBrk="1" fontAlgn="base" hangingPunct="1">
        <a:spcBef>
          <a:spcPct val="20000"/>
        </a:spcBef>
        <a:spcAft>
          <a:spcPct val="0"/>
        </a:spcAft>
        <a:buChar char="»"/>
        <a:defRPr sz="2700">
          <a:solidFill>
            <a:schemeClr val="tx1"/>
          </a:solidFill>
          <a:latin typeface="+mn-lt"/>
          <a:ea typeface="+mn-ea"/>
        </a:defRPr>
      </a:lvl6pPr>
      <a:lvl7pPr marL="3948220" indent="-303704" algn="l" rtl="0" eaLnBrk="1" fontAlgn="base" hangingPunct="1">
        <a:spcBef>
          <a:spcPct val="20000"/>
        </a:spcBef>
        <a:spcAft>
          <a:spcPct val="0"/>
        </a:spcAft>
        <a:buChar char="»"/>
        <a:defRPr sz="2700">
          <a:solidFill>
            <a:schemeClr val="tx1"/>
          </a:solidFill>
          <a:latin typeface="+mn-lt"/>
          <a:ea typeface="+mn-ea"/>
        </a:defRPr>
      </a:lvl7pPr>
      <a:lvl8pPr marL="4555635" indent="-303704" algn="l" rtl="0" eaLnBrk="1" fontAlgn="base" hangingPunct="1">
        <a:spcBef>
          <a:spcPct val="20000"/>
        </a:spcBef>
        <a:spcAft>
          <a:spcPct val="0"/>
        </a:spcAft>
        <a:buChar char="»"/>
        <a:defRPr sz="2700">
          <a:solidFill>
            <a:schemeClr val="tx1"/>
          </a:solidFill>
          <a:latin typeface="+mn-lt"/>
          <a:ea typeface="+mn-ea"/>
        </a:defRPr>
      </a:lvl8pPr>
      <a:lvl9pPr marL="5163062" indent="-303704" algn="l" rtl="0" eaLnBrk="1" fontAlgn="base" hangingPunct="1">
        <a:spcBef>
          <a:spcPct val="20000"/>
        </a:spcBef>
        <a:spcAft>
          <a:spcPct val="0"/>
        </a:spcAft>
        <a:buChar char="»"/>
        <a:defRPr sz="2700">
          <a:solidFill>
            <a:schemeClr val="tx1"/>
          </a:solidFill>
          <a:latin typeface="+mn-lt"/>
          <a:ea typeface="+mn-ea"/>
        </a:defRPr>
      </a:lvl9pPr>
    </p:bodyStyle>
    <p:otherStyle>
      <a:defPPr>
        <a:defRPr lang="en-US"/>
      </a:defPPr>
      <a:lvl1pPr marL="0" algn="l" defTabSz="607379" rtl="0" eaLnBrk="1" latinLnBrk="0" hangingPunct="1">
        <a:defRPr sz="2400" kern="1200">
          <a:solidFill>
            <a:schemeClr val="tx1"/>
          </a:solidFill>
          <a:latin typeface="+mn-lt"/>
          <a:ea typeface="+mn-ea"/>
          <a:cs typeface="+mn-cs"/>
        </a:defRPr>
      </a:lvl1pPr>
      <a:lvl2pPr marL="607379" algn="l" defTabSz="607379" rtl="0" eaLnBrk="1" latinLnBrk="0" hangingPunct="1">
        <a:defRPr sz="2400" kern="1200">
          <a:solidFill>
            <a:schemeClr val="tx1"/>
          </a:solidFill>
          <a:latin typeface="+mn-lt"/>
          <a:ea typeface="+mn-ea"/>
          <a:cs typeface="+mn-cs"/>
        </a:defRPr>
      </a:lvl2pPr>
      <a:lvl3pPr marL="1214834" algn="l" defTabSz="607379" rtl="0" eaLnBrk="1" latinLnBrk="0" hangingPunct="1">
        <a:defRPr sz="2400" kern="1200">
          <a:solidFill>
            <a:schemeClr val="tx1"/>
          </a:solidFill>
          <a:latin typeface="+mn-lt"/>
          <a:ea typeface="+mn-ea"/>
          <a:cs typeface="+mn-cs"/>
        </a:defRPr>
      </a:lvl3pPr>
      <a:lvl4pPr marL="1822258" algn="l" defTabSz="607379" rtl="0" eaLnBrk="1" latinLnBrk="0" hangingPunct="1">
        <a:defRPr sz="2400" kern="1200">
          <a:solidFill>
            <a:schemeClr val="tx1"/>
          </a:solidFill>
          <a:latin typeface="+mn-lt"/>
          <a:ea typeface="+mn-ea"/>
          <a:cs typeface="+mn-cs"/>
        </a:defRPr>
      </a:lvl4pPr>
      <a:lvl5pPr marL="2429670" algn="l" defTabSz="607379" rtl="0" eaLnBrk="1" latinLnBrk="0" hangingPunct="1">
        <a:defRPr sz="2400" kern="1200">
          <a:solidFill>
            <a:schemeClr val="tx1"/>
          </a:solidFill>
          <a:latin typeface="+mn-lt"/>
          <a:ea typeface="+mn-ea"/>
          <a:cs typeface="+mn-cs"/>
        </a:defRPr>
      </a:lvl5pPr>
      <a:lvl6pPr marL="3037091" algn="l" defTabSz="607379" rtl="0" eaLnBrk="1" latinLnBrk="0" hangingPunct="1">
        <a:defRPr sz="2400" kern="1200">
          <a:solidFill>
            <a:schemeClr val="tx1"/>
          </a:solidFill>
          <a:latin typeface="+mn-lt"/>
          <a:ea typeface="+mn-ea"/>
          <a:cs typeface="+mn-cs"/>
        </a:defRPr>
      </a:lvl6pPr>
      <a:lvl7pPr marL="3644513" algn="l" defTabSz="607379" rtl="0" eaLnBrk="1" latinLnBrk="0" hangingPunct="1">
        <a:defRPr sz="2400" kern="1200">
          <a:solidFill>
            <a:schemeClr val="tx1"/>
          </a:solidFill>
          <a:latin typeface="+mn-lt"/>
          <a:ea typeface="+mn-ea"/>
          <a:cs typeface="+mn-cs"/>
        </a:defRPr>
      </a:lvl7pPr>
      <a:lvl8pPr marL="4251946" algn="l" defTabSz="607379" rtl="0" eaLnBrk="1" latinLnBrk="0" hangingPunct="1">
        <a:defRPr sz="2400" kern="1200">
          <a:solidFill>
            <a:schemeClr val="tx1"/>
          </a:solidFill>
          <a:latin typeface="+mn-lt"/>
          <a:ea typeface="+mn-ea"/>
          <a:cs typeface="+mn-cs"/>
        </a:defRPr>
      </a:lvl8pPr>
      <a:lvl9pPr marL="4859331" algn="l" defTabSz="607379"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44" tIns="45682" rIns="91344" bIns="45682"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838200" y="1825649"/>
            <a:ext cx="10515600"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44" tIns="45682" rIns="91344" bIns="4568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344" tIns="45682" rIns="91344" bIns="45682" rtlCol="0" anchor="ctr"/>
          <a:lstStyle>
            <a:lvl1pPr algn="l" eaLnBrk="1" fontAlgn="auto" hangingPunct="1">
              <a:spcBef>
                <a:spcPts val="0"/>
              </a:spcBef>
              <a:spcAft>
                <a:spcPts val="0"/>
              </a:spcAft>
              <a:defRPr sz="1200">
                <a:solidFill>
                  <a:prstClr val="black">
                    <a:tint val="75000"/>
                  </a:prstClr>
                </a:solidFill>
                <a:latin typeface="Calibri" panose="020F0502020204030204"/>
                <a:ea typeface="+mn-ea"/>
              </a:defRPr>
            </a:lvl1pPr>
          </a:lstStyle>
          <a:p>
            <a:pPr defTabSz="913425">
              <a:defRPr/>
            </a:pPr>
            <a:fld id="{55E258E2-ACE3-459C-B87E-27D1C31D5A44}" type="datetimeFigureOut">
              <a:rPr lang="en-US" smtClean="0"/>
              <a:pPr defTabSz="913425">
                <a:defRPr/>
              </a:pPr>
              <a:t>4/27/19</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344" tIns="45682" rIns="91344" bIns="45682"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mn-ea"/>
              </a:defRPr>
            </a:lvl1pPr>
          </a:lstStyle>
          <a:p>
            <a:pPr defTabSz="913425">
              <a:defRPr/>
            </a:pPr>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344" tIns="45682" rIns="91344" bIns="45682" rtlCol="0" anchor="ctr"/>
          <a:lstStyle>
            <a:lvl1pPr algn="r" eaLnBrk="1" fontAlgn="auto" hangingPunct="1">
              <a:spcBef>
                <a:spcPts val="0"/>
              </a:spcBef>
              <a:spcAft>
                <a:spcPts val="0"/>
              </a:spcAft>
              <a:defRPr sz="1200">
                <a:solidFill>
                  <a:prstClr val="black">
                    <a:tint val="75000"/>
                  </a:prstClr>
                </a:solidFill>
                <a:latin typeface="Calibri" panose="020F0502020204030204"/>
                <a:ea typeface="+mn-ea"/>
              </a:defRPr>
            </a:lvl1pPr>
          </a:lstStyle>
          <a:p>
            <a:pPr defTabSz="913425">
              <a:defRPr/>
            </a:pPr>
            <a:fld id="{0C9897F7-95B7-4A13-879F-85C164C3A5C8}" type="slidenum">
              <a:rPr lang="en-US" smtClean="0"/>
              <a:pPr defTabSz="913425">
                <a:defRPr/>
              </a:pPr>
              <a:t>‹#›</a:t>
            </a:fld>
            <a:endParaRPr lang="en-US"/>
          </a:p>
        </p:txBody>
      </p:sp>
    </p:spTree>
    <p:extLst>
      <p:ext uri="{BB962C8B-B14F-4D97-AF65-F5344CB8AC3E}">
        <p14:creationId xmlns:p14="http://schemas.microsoft.com/office/powerpoint/2010/main" val="2621714032"/>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6711"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3425"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0138"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6858"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362" indent="-228362"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078" indent="-228362"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798" indent="-228362"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496" indent="-228362"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203" indent="-228362"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1933"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68638"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5354"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2078"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425" rtl="0" eaLnBrk="1" latinLnBrk="0" hangingPunct="1">
        <a:defRPr sz="1900" kern="1200">
          <a:solidFill>
            <a:schemeClr val="tx1"/>
          </a:solidFill>
          <a:latin typeface="+mn-lt"/>
          <a:ea typeface="+mn-ea"/>
          <a:cs typeface="+mn-cs"/>
        </a:defRPr>
      </a:lvl1pPr>
      <a:lvl2pPr marL="456711" algn="l" defTabSz="913425" rtl="0" eaLnBrk="1" latinLnBrk="0" hangingPunct="1">
        <a:defRPr sz="1900" kern="1200">
          <a:solidFill>
            <a:schemeClr val="tx1"/>
          </a:solidFill>
          <a:latin typeface="+mn-lt"/>
          <a:ea typeface="+mn-ea"/>
          <a:cs typeface="+mn-cs"/>
        </a:defRPr>
      </a:lvl2pPr>
      <a:lvl3pPr marL="913425" algn="l" defTabSz="913425" rtl="0" eaLnBrk="1" latinLnBrk="0" hangingPunct="1">
        <a:defRPr sz="1900" kern="1200">
          <a:solidFill>
            <a:schemeClr val="tx1"/>
          </a:solidFill>
          <a:latin typeface="+mn-lt"/>
          <a:ea typeface="+mn-ea"/>
          <a:cs typeface="+mn-cs"/>
        </a:defRPr>
      </a:lvl3pPr>
      <a:lvl4pPr marL="1370138" algn="l" defTabSz="913425" rtl="0" eaLnBrk="1" latinLnBrk="0" hangingPunct="1">
        <a:defRPr sz="1900" kern="1200">
          <a:solidFill>
            <a:schemeClr val="tx1"/>
          </a:solidFill>
          <a:latin typeface="+mn-lt"/>
          <a:ea typeface="+mn-ea"/>
          <a:cs typeface="+mn-cs"/>
        </a:defRPr>
      </a:lvl4pPr>
      <a:lvl5pPr marL="1826858" algn="l" defTabSz="913425" rtl="0" eaLnBrk="1" latinLnBrk="0" hangingPunct="1">
        <a:defRPr sz="1900" kern="1200">
          <a:solidFill>
            <a:schemeClr val="tx1"/>
          </a:solidFill>
          <a:latin typeface="+mn-lt"/>
          <a:ea typeface="+mn-ea"/>
          <a:cs typeface="+mn-cs"/>
        </a:defRPr>
      </a:lvl5pPr>
      <a:lvl6pPr marL="2283578" algn="l" defTabSz="913425" rtl="0" eaLnBrk="1" latinLnBrk="0" hangingPunct="1">
        <a:defRPr sz="1900" kern="1200">
          <a:solidFill>
            <a:schemeClr val="tx1"/>
          </a:solidFill>
          <a:latin typeface="+mn-lt"/>
          <a:ea typeface="+mn-ea"/>
          <a:cs typeface="+mn-cs"/>
        </a:defRPr>
      </a:lvl6pPr>
      <a:lvl7pPr marL="2740277" algn="l" defTabSz="913425" rtl="0" eaLnBrk="1" latinLnBrk="0" hangingPunct="1">
        <a:defRPr sz="1900" kern="1200">
          <a:solidFill>
            <a:schemeClr val="tx1"/>
          </a:solidFill>
          <a:latin typeface="+mn-lt"/>
          <a:ea typeface="+mn-ea"/>
          <a:cs typeface="+mn-cs"/>
        </a:defRPr>
      </a:lvl7pPr>
      <a:lvl8pPr marL="3196992" algn="l" defTabSz="913425" rtl="0" eaLnBrk="1" latinLnBrk="0" hangingPunct="1">
        <a:defRPr sz="1900" kern="1200">
          <a:solidFill>
            <a:schemeClr val="tx1"/>
          </a:solidFill>
          <a:latin typeface="+mn-lt"/>
          <a:ea typeface="+mn-ea"/>
          <a:cs typeface="+mn-cs"/>
        </a:defRPr>
      </a:lvl8pPr>
      <a:lvl9pPr marL="3653703" algn="l" defTabSz="913425"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268313"/>
            <a:ext cx="5486400" cy="5988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400800" y="255626"/>
            <a:ext cx="5486400" cy="6000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p:cNvSpPr>
            <a:spLocks noGrp="1"/>
          </p:cNvSpPr>
          <p:nvPr>
            <p:ph type="sldNum" sz="quarter" idx="4"/>
          </p:nvPr>
        </p:nvSpPr>
        <p:spPr>
          <a:xfrm>
            <a:off x="9144000" y="6435725"/>
            <a:ext cx="2743200" cy="182563"/>
          </a:xfrm>
          <a:prstGeom prst="rect">
            <a:avLst/>
          </a:prstGeom>
        </p:spPr>
        <p:txBody>
          <a:bodyPr vert="horz" lIns="0" tIns="0" rIns="0" bIns="0" rtlCol="0" anchor="ctr"/>
          <a:lstStyle>
            <a:lvl1pPr algn="r" defTabSz="913313" eaLnBrk="1" fontAlgn="auto" hangingPunct="1">
              <a:spcBef>
                <a:spcPts val="0"/>
              </a:spcBef>
              <a:spcAft>
                <a:spcPts val="0"/>
              </a:spcAft>
              <a:defRPr sz="800" b="0" i="0" baseline="0">
                <a:solidFill>
                  <a:srgbClr val="FFFFFF"/>
                </a:solidFill>
                <a:latin typeface="Arial" charset="0"/>
                <a:ea typeface="Arial" charset="0"/>
                <a:cs typeface="Arial" charset="0"/>
              </a:defRPr>
            </a:lvl1pPr>
          </a:lstStyle>
          <a:p>
            <a:pPr>
              <a:defRPr/>
            </a:pPr>
            <a:fld id="{0E146166-3B8D-4269-B848-00314CFD943B}" type="slidenum">
              <a:rPr lang="en-US"/>
              <a:pPr>
                <a:defRPr/>
              </a:pPr>
              <a:t>‹#›</a:t>
            </a:fld>
            <a:endParaRPr lang="en-US" dirty="0"/>
          </a:p>
        </p:txBody>
      </p:sp>
      <p:sp>
        <p:nvSpPr>
          <p:cNvPr id="9" name="Footer Placeholder 8"/>
          <p:cNvSpPr>
            <a:spLocks noGrp="1"/>
          </p:cNvSpPr>
          <p:nvPr>
            <p:ph type="ftr" sz="quarter" idx="3"/>
          </p:nvPr>
        </p:nvSpPr>
        <p:spPr>
          <a:xfrm>
            <a:off x="304800" y="6435725"/>
            <a:ext cx="8534400" cy="182563"/>
          </a:xfrm>
          <a:prstGeom prst="rect">
            <a:avLst/>
          </a:prstGeom>
        </p:spPr>
        <p:txBody>
          <a:bodyPr vert="horz" lIns="0" tIns="0" rIns="0" bIns="0" rtlCol="0" anchor="ctr"/>
          <a:lstStyle>
            <a:lvl1pPr algn="l" defTabSz="913313" eaLnBrk="1" fontAlgn="auto" hangingPunct="1">
              <a:spcBef>
                <a:spcPts val="0"/>
              </a:spcBef>
              <a:spcAft>
                <a:spcPts val="0"/>
              </a:spcAft>
              <a:defRPr sz="800" b="0" i="0" baseline="0">
                <a:solidFill>
                  <a:srgbClr val="FFFFFF"/>
                </a:solidFill>
                <a:latin typeface="Arial" charset="0"/>
                <a:ea typeface="Arial" charset="0"/>
                <a:cs typeface="Arial" charset="0"/>
              </a:defRPr>
            </a:lvl1pPr>
          </a:lstStyle>
          <a:p>
            <a:pPr>
              <a:defRPr/>
            </a:pPr>
            <a:r>
              <a:rPr lang="en-US"/>
              <a:t>IBM Cloud Object Storage / © 2018 IBM Corporation</a:t>
            </a:r>
            <a:endParaRPr lang="en-US" dirty="0"/>
          </a:p>
        </p:txBody>
      </p:sp>
    </p:spTree>
    <p:extLst>
      <p:ext uri="{BB962C8B-B14F-4D97-AF65-F5344CB8AC3E}">
        <p14:creationId xmlns:p14="http://schemas.microsoft.com/office/powerpoint/2010/main" val="741305475"/>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 id="2147484519" r:id="rId25"/>
    <p:sldLayoutId id="2147484520" r:id="rId26"/>
    <p:sldLayoutId id="2147484521" r:id="rId27"/>
    <p:sldLayoutId id="2147484522" r:id="rId28"/>
    <p:sldLayoutId id="2147484523" r:id="rId29"/>
    <p:sldLayoutId id="2147484524" r:id="rId30"/>
    <p:sldLayoutId id="2147484525" r:id="rId31"/>
    <p:sldLayoutId id="2147484526" r:id="rId32"/>
    <p:sldLayoutId id="2147484527" r:id="rId33"/>
    <p:sldLayoutId id="2147484528" r:id="rId34"/>
    <p:sldLayoutId id="2147484529" r:id="rId35"/>
  </p:sldLayoutIdLst>
  <p:hf sldNum="0" hdr="0" dt="0"/>
  <p:txStyles>
    <p:titleStyle>
      <a:lvl1pPr algn="l" defTabSz="607287"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28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2pPr>
      <a:lvl3pPr algn="l" defTabSz="60728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3pPr>
      <a:lvl4pPr algn="l" defTabSz="60728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4pPr>
      <a:lvl5pPr algn="l" defTabSz="60728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5pPr>
      <a:lvl6pPr marL="456663" algn="l" defTabSz="60728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3336" algn="l" defTabSz="60728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0002" algn="l" defTabSz="60728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6677" algn="l" defTabSz="60728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287"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29909" indent="-229909" algn="l" defTabSz="60728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024" indent="-229909" algn="l" defTabSz="60728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2478" indent="-223580" algn="l" defTabSz="60728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8735" indent="-229909" algn="l" defTabSz="60728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48811" indent="-304427" algn="l" defTabSz="608855" rtl="0" eaLnBrk="1" latinLnBrk="0" hangingPunct="1">
        <a:spcBef>
          <a:spcPct val="20000"/>
        </a:spcBef>
        <a:buFont typeface="Arial"/>
        <a:buChar char="•"/>
        <a:defRPr sz="2700" kern="1200">
          <a:solidFill>
            <a:schemeClr val="tx1"/>
          </a:solidFill>
          <a:latin typeface="+mn-lt"/>
          <a:ea typeface="+mn-ea"/>
          <a:cs typeface="+mn-cs"/>
        </a:defRPr>
      </a:lvl6pPr>
      <a:lvl7pPr marL="3957693" indent="-304427" algn="l" defTabSz="608855" rtl="0" eaLnBrk="1" latinLnBrk="0" hangingPunct="1">
        <a:spcBef>
          <a:spcPct val="20000"/>
        </a:spcBef>
        <a:buFont typeface="Arial"/>
        <a:buChar char="•"/>
        <a:defRPr sz="2700" kern="1200">
          <a:solidFill>
            <a:schemeClr val="tx1"/>
          </a:solidFill>
          <a:latin typeface="+mn-lt"/>
          <a:ea typeface="+mn-ea"/>
          <a:cs typeface="+mn-cs"/>
        </a:defRPr>
      </a:lvl7pPr>
      <a:lvl8pPr marL="4566568" indent="-304427" algn="l" defTabSz="608855" rtl="0" eaLnBrk="1" latinLnBrk="0" hangingPunct="1">
        <a:spcBef>
          <a:spcPct val="20000"/>
        </a:spcBef>
        <a:buFont typeface="Arial"/>
        <a:buChar char="•"/>
        <a:defRPr sz="2700" kern="1200">
          <a:solidFill>
            <a:schemeClr val="tx1"/>
          </a:solidFill>
          <a:latin typeface="+mn-lt"/>
          <a:ea typeface="+mn-ea"/>
          <a:cs typeface="+mn-cs"/>
        </a:defRPr>
      </a:lvl8pPr>
      <a:lvl9pPr marL="5175439" indent="-304427" algn="l" defTabSz="6088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855" rtl="0" eaLnBrk="1" latinLnBrk="0" hangingPunct="1">
        <a:defRPr sz="2400" kern="1200">
          <a:solidFill>
            <a:schemeClr val="tx1"/>
          </a:solidFill>
          <a:latin typeface="+mn-lt"/>
          <a:ea typeface="+mn-ea"/>
          <a:cs typeface="+mn-cs"/>
        </a:defRPr>
      </a:lvl1pPr>
      <a:lvl2pPr marL="608855" algn="l" defTabSz="608855" rtl="0" eaLnBrk="1" latinLnBrk="0" hangingPunct="1">
        <a:defRPr sz="2400" kern="1200">
          <a:solidFill>
            <a:schemeClr val="tx1"/>
          </a:solidFill>
          <a:latin typeface="+mn-lt"/>
          <a:ea typeface="+mn-ea"/>
          <a:cs typeface="+mn-cs"/>
        </a:defRPr>
      </a:lvl2pPr>
      <a:lvl3pPr marL="1217756" algn="l" defTabSz="608855" rtl="0" eaLnBrk="1" latinLnBrk="0" hangingPunct="1">
        <a:defRPr sz="2400" kern="1200">
          <a:solidFill>
            <a:schemeClr val="tx1"/>
          </a:solidFill>
          <a:latin typeface="+mn-lt"/>
          <a:ea typeface="+mn-ea"/>
          <a:cs typeface="+mn-cs"/>
        </a:defRPr>
      </a:lvl3pPr>
      <a:lvl4pPr marL="1826632" algn="l" defTabSz="608855" rtl="0" eaLnBrk="1" latinLnBrk="0" hangingPunct="1">
        <a:defRPr sz="2400" kern="1200">
          <a:solidFill>
            <a:schemeClr val="tx1"/>
          </a:solidFill>
          <a:latin typeface="+mn-lt"/>
          <a:ea typeface="+mn-ea"/>
          <a:cs typeface="+mn-cs"/>
        </a:defRPr>
      </a:lvl4pPr>
      <a:lvl5pPr marL="2435510" algn="l" defTabSz="608855" rtl="0" eaLnBrk="1" latinLnBrk="0" hangingPunct="1">
        <a:defRPr sz="2400" kern="1200">
          <a:solidFill>
            <a:schemeClr val="tx1"/>
          </a:solidFill>
          <a:latin typeface="+mn-lt"/>
          <a:ea typeface="+mn-ea"/>
          <a:cs typeface="+mn-cs"/>
        </a:defRPr>
      </a:lvl5pPr>
      <a:lvl6pPr marL="3044375" algn="l" defTabSz="608855" rtl="0" eaLnBrk="1" latinLnBrk="0" hangingPunct="1">
        <a:defRPr sz="2400" kern="1200">
          <a:solidFill>
            <a:schemeClr val="tx1"/>
          </a:solidFill>
          <a:latin typeface="+mn-lt"/>
          <a:ea typeface="+mn-ea"/>
          <a:cs typeface="+mn-cs"/>
        </a:defRPr>
      </a:lvl6pPr>
      <a:lvl7pPr marL="3653247" algn="l" defTabSz="608855" rtl="0" eaLnBrk="1" latinLnBrk="0" hangingPunct="1">
        <a:defRPr sz="2400" kern="1200">
          <a:solidFill>
            <a:schemeClr val="tx1"/>
          </a:solidFill>
          <a:latin typeface="+mn-lt"/>
          <a:ea typeface="+mn-ea"/>
          <a:cs typeface="+mn-cs"/>
        </a:defRPr>
      </a:lvl7pPr>
      <a:lvl8pPr marL="4262136" algn="l" defTabSz="608855" rtl="0" eaLnBrk="1" latinLnBrk="0" hangingPunct="1">
        <a:defRPr sz="2400" kern="1200">
          <a:solidFill>
            <a:schemeClr val="tx1"/>
          </a:solidFill>
          <a:latin typeface="+mn-lt"/>
          <a:ea typeface="+mn-ea"/>
          <a:cs typeface="+mn-cs"/>
        </a:defRPr>
      </a:lvl8pPr>
      <a:lvl9pPr marL="4871004" algn="l" defTabSz="608855"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pPr defTabSz="913425"/>
            <a:fld id="{D0BE6F14-FF48-0F4F-A8AA-2E3F25371E4A}" type="slidenum">
              <a:rPr lang="en-US" smtClean="0">
                <a:solidFill>
                  <a:srgbClr val="000000"/>
                </a:solidFill>
              </a:rPr>
              <a:pPr defTabSz="913425"/>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pPr defTabSz="913425"/>
            <a:r>
              <a:rPr lang="de-DE">
                <a:solidFill>
                  <a:srgbClr val="000000"/>
                </a:solidFill>
              </a:rPr>
              <a:t>IBM Cloud / DOC ID / Month XX, 2018 / © 2018 IBM Corporation</a:t>
            </a:r>
            <a:endParaRPr lang="en-US" dirty="0">
              <a:solidFill>
                <a:srgbClr val="000000"/>
              </a:solidFill>
            </a:endParaRPr>
          </a:p>
        </p:txBody>
      </p:sp>
    </p:spTree>
    <p:extLst>
      <p:ext uri="{BB962C8B-B14F-4D97-AF65-F5344CB8AC3E}">
        <p14:creationId xmlns:p14="http://schemas.microsoft.com/office/powerpoint/2010/main" val="3279499402"/>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 id="2147484549" r:id="rId19"/>
    <p:sldLayoutId id="2147484550" r:id="rId20"/>
    <p:sldLayoutId id="2147484551" r:id="rId21"/>
    <p:sldLayoutId id="2147484552" r:id="rId22"/>
    <p:sldLayoutId id="2147484553" r:id="rId23"/>
    <p:sldLayoutId id="2147484554" r:id="rId24"/>
    <p:sldLayoutId id="2147484555" r:id="rId25"/>
    <p:sldLayoutId id="2147484556" r:id="rId26"/>
    <p:sldLayoutId id="2147484557" r:id="rId27"/>
    <p:sldLayoutId id="2147484558" r:id="rId28"/>
    <p:sldLayoutId id="2147484559" r:id="rId29"/>
    <p:sldLayoutId id="2147484560" r:id="rId30"/>
    <p:sldLayoutId id="2147484561" r:id="rId31"/>
    <p:sldLayoutId id="2147484562" r:id="rId32"/>
    <p:sldLayoutId id="2147484563" r:id="rId33"/>
    <p:sldLayoutId id="2147484564" r:id="rId34"/>
    <p:sldLayoutId id="2147484565" r:id="rId35"/>
    <p:sldLayoutId id="2147484566" r:id="rId36"/>
  </p:sldLayoutIdLst>
  <p:hf hdr="0" dt="0"/>
  <p:txStyles>
    <p:titleStyle>
      <a:lvl1pPr algn="l" defTabSz="608935"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8935"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460" indent="-230460" algn="l" defTabSz="60893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8605" indent="-230460" algn="l" defTabSz="60893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085" indent="-224129" algn="l" defTabSz="60893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69897" indent="-230460" algn="l" defTabSz="60893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solidFill>
                  <a:srgbClr val="000000"/>
                </a:solidFill>
                <a:latin typeface="IBM Plex Sans"/>
              </a:rPr>
              <a:pPr/>
              <a:t>‹#›</a:t>
            </a:fld>
            <a:endParaRPr lang="en-US">
              <a:solidFill>
                <a:srgbClr val="000000"/>
              </a:solidFill>
              <a:latin typeface="IBM Plex Sans"/>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solidFill>
                  <a:srgbClr val="000000"/>
                </a:solidFill>
                <a:latin typeface="IBM Plex Sans"/>
              </a:rPr>
              <a:t>Think 2018 / DOC ID / Month XX, 2018 / © 2018 IBM Corporation</a:t>
            </a:r>
            <a:endParaRPr lang="en-US">
              <a:solidFill>
                <a:srgbClr val="000000"/>
              </a:solidFill>
              <a:latin typeface="IBM Plex Sans"/>
            </a:endParaRPr>
          </a:p>
        </p:txBody>
      </p:sp>
    </p:spTree>
    <p:extLst>
      <p:ext uri="{BB962C8B-B14F-4D97-AF65-F5344CB8AC3E}">
        <p14:creationId xmlns:p14="http://schemas.microsoft.com/office/powerpoint/2010/main" val="2286249835"/>
      </p:ext>
    </p:extLst>
  </p:cSld>
  <p:clrMap bg1="lt1" tx1="dk1" bg2="lt2" tx2="dk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59" r:id="rId17"/>
    <p:sldLayoutId id="2147484860" r:id="rId18"/>
    <p:sldLayoutId id="2147484861" r:id="rId19"/>
    <p:sldLayoutId id="2147484862" r:id="rId20"/>
    <p:sldLayoutId id="2147484863" r:id="rId21"/>
    <p:sldLayoutId id="2147484864" r:id="rId22"/>
    <p:sldLayoutId id="2147484865" r:id="rId23"/>
    <p:sldLayoutId id="2147484866" r:id="rId24"/>
    <p:sldLayoutId id="2147484867" r:id="rId25"/>
    <p:sldLayoutId id="2147484868" r:id="rId26"/>
    <p:sldLayoutId id="2147484869" r:id="rId27"/>
    <p:sldLayoutId id="2147484870" r:id="rId28"/>
    <p:sldLayoutId id="2147484871" r:id="rId29"/>
    <p:sldLayoutId id="2147484872" r:id="rId30"/>
    <p:sldLayoutId id="2147484873" r:id="rId31"/>
    <p:sldLayoutId id="2147484874" r:id="rId32"/>
    <p:sldLayoutId id="2147484875" r:id="rId33"/>
    <p:sldLayoutId id="2147484876" r:id="rId34"/>
    <p:sldLayoutId id="2147484877" r:id="rId35"/>
    <p:sldLayoutId id="2147484878" r:id="rId36"/>
  </p:sldLayoutIdLst>
  <p:hf hdr="0" dt="0"/>
  <p:txStyles>
    <p:titleStyle>
      <a:lvl1pPr algn="l" defTabSz="608903"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03"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49" indent="-230449" algn="l" defTabSz="60890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580" indent="-230449" algn="l" defTabSz="60890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45" indent="-224118" algn="l" defTabSz="60890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45" indent="-230449" algn="l" defTabSz="60890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063" indent="-304451" algn="l" defTabSz="608903" rtl="0" eaLnBrk="1" latinLnBrk="0" hangingPunct="1">
        <a:spcBef>
          <a:spcPct val="20000"/>
        </a:spcBef>
        <a:buFont typeface="Arial"/>
        <a:buChar char="•"/>
        <a:defRPr sz="2700" kern="1200">
          <a:solidFill>
            <a:schemeClr val="tx1"/>
          </a:solidFill>
          <a:latin typeface="+mn-lt"/>
          <a:ea typeface="+mn-ea"/>
          <a:cs typeface="+mn-cs"/>
        </a:defRPr>
      </a:lvl6pPr>
      <a:lvl7pPr marL="3957989" indent="-304451" algn="l" defTabSz="608903" rtl="0" eaLnBrk="1" latinLnBrk="0" hangingPunct="1">
        <a:spcBef>
          <a:spcPct val="20000"/>
        </a:spcBef>
        <a:buFont typeface="Arial"/>
        <a:buChar char="•"/>
        <a:defRPr sz="2700" kern="1200">
          <a:solidFill>
            <a:schemeClr val="tx1"/>
          </a:solidFill>
          <a:latin typeface="+mn-lt"/>
          <a:ea typeface="+mn-ea"/>
          <a:cs typeface="+mn-cs"/>
        </a:defRPr>
      </a:lvl7pPr>
      <a:lvl8pPr marL="4566910" indent="-304451" algn="l" defTabSz="608903" rtl="0" eaLnBrk="1" latinLnBrk="0" hangingPunct="1">
        <a:spcBef>
          <a:spcPct val="20000"/>
        </a:spcBef>
        <a:buFont typeface="Arial"/>
        <a:buChar char="•"/>
        <a:defRPr sz="2700" kern="1200">
          <a:solidFill>
            <a:schemeClr val="tx1"/>
          </a:solidFill>
          <a:latin typeface="+mn-lt"/>
          <a:ea typeface="+mn-ea"/>
          <a:cs typeface="+mn-cs"/>
        </a:defRPr>
      </a:lvl8pPr>
      <a:lvl9pPr marL="5175825" indent="-304451" algn="l" defTabSz="60890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03" rtl="0" eaLnBrk="1" latinLnBrk="0" hangingPunct="1">
        <a:defRPr sz="2400" kern="1200">
          <a:solidFill>
            <a:schemeClr val="tx1"/>
          </a:solidFill>
          <a:latin typeface="+mn-lt"/>
          <a:ea typeface="+mn-ea"/>
          <a:cs typeface="+mn-cs"/>
        </a:defRPr>
      </a:lvl1pPr>
      <a:lvl2pPr marL="608903" algn="l" defTabSz="608903" rtl="0" eaLnBrk="1" latinLnBrk="0" hangingPunct="1">
        <a:defRPr sz="2400" kern="1200">
          <a:solidFill>
            <a:schemeClr val="tx1"/>
          </a:solidFill>
          <a:latin typeface="+mn-lt"/>
          <a:ea typeface="+mn-ea"/>
          <a:cs typeface="+mn-cs"/>
        </a:defRPr>
      </a:lvl2pPr>
      <a:lvl3pPr marL="1217846" algn="l" defTabSz="608903" rtl="0" eaLnBrk="1" latinLnBrk="0" hangingPunct="1">
        <a:defRPr sz="2400" kern="1200">
          <a:solidFill>
            <a:schemeClr val="tx1"/>
          </a:solidFill>
          <a:latin typeface="+mn-lt"/>
          <a:ea typeface="+mn-ea"/>
          <a:cs typeface="+mn-cs"/>
        </a:defRPr>
      </a:lvl3pPr>
      <a:lvl4pPr marL="1826768" algn="l" defTabSz="608903" rtl="0" eaLnBrk="1" latinLnBrk="0" hangingPunct="1">
        <a:defRPr sz="2400" kern="1200">
          <a:solidFill>
            <a:schemeClr val="tx1"/>
          </a:solidFill>
          <a:latin typeface="+mn-lt"/>
          <a:ea typeface="+mn-ea"/>
          <a:cs typeface="+mn-cs"/>
        </a:defRPr>
      </a:lvl4pPr>
      <a:lvl5pPr marL="2435690" algn="l" defTabSz="608903" rtl="0" eaLnBrk="1" latinLnBrk="0" hangingPunct="1">
        <a:defRPr sz="2400" kern="1200">
          <a:solidFill>
            <a:schemeClr val="tx1"/>
          </a:solidFill>
          <a:latin typeface="+mn-lt"/>
          <a:ea typeface="+mn-ea"/>
          <a:cs typeface="+mn-cs"/>
        </a:defRPr>
      </a:lvl5pPr>
      <a:lvl6pPr marL="3044604" algn="l" defTabSz="608903" rtl="0" eaLnBrk="1" latinLnBrk="0" hangingPunct="1">
        <a:defRPr sz="2400" kern="1200">
          <a:solidFill>
            <a:schemeClr val="tx1"/>
          </a:solidFill>
          <a:latin typeface="+mn-lt"/>
          <a:ea typeface="+mn-ea"/>
          <a:cs typeface="+mn-cs"/>
        </a:defRPr>
      </a:lvl6pPr>
      <a:lvl7pPr marL="3653519" algn="l" defTabSz="608903" rtl="0" eaLnBrk="1" latinLnBrk="0" hangingPunct="1">
        <a:defRPr sz="2400" kern="1200">
          <a:solidFill>
            <a:schemeClr val="tx1"/>
          </a:solidFill>
          <a:latin typeface="+mn-lt"/>
          <a:ea typeface="+mn-ea"/>
          <a:cs typeface="+mn-cs"/>
        </a:defRPr>
      </a:lvl7pPr>
      <a:lvl8pPr marL="4262455" algn="l" defTabSz="608903" rtl="0" eaLnBrk="1" latinLnBrk="0" hangingPunct="1">
        <a:defRPr sz="2400" kern="1200">
          <a:solidFill>
            <a:schemeClr val="tx1"/>
          </a:solidFill>
          <a:latin typeface="+mn-lt"/>
          <a:ea typeface="+mn-ea"/>
          <a:cs typeface="+mn-cs"/>
        </a:defRPr>
      </a:lvl8pPr>
      <a:lvl9pPr marL="4871369" algn="l" defTabSz="60890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3404"/>
            <a:fld id="{D0BE6F14-FF48-0F4F-A8AA-2E3F25371E4A}" type="slidenum">
              <a:rPr lang="en-US" smtClean="0">
                <a:solidFill>
                  <a:srgbClr val="000000"/>
                </a:solidFill>
              </a:rPr>
              <a:pPr defTabSz="913404"/>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3404"/>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165374561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 id="2147484923" r:id="rId33"/>
    <p:sldLayoutId id="2147484924" r:id="rId34"/>
    <p:sldLayoutId id="2147484925" r:id="rId35"/>
  </p:sldLayoutIdLst>
  <p:hf sldNum="0" hdr="0" dt="0"/>
  <p:txStyles>
    <p:titleStyle>
      <a:lvl1pPr algn="l" defTabSz="608919"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19"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54" indent="-23045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592" indent="-23045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65" indent="-22412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73" indent="-230454" algn="l" defTabSz="608919"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147" indent="-304459" algn="l" defTabSz="608919" rtl="0" eaLnBrk="1" latinLnBrk="0" hangingPunct="1">
        <a:spcBef>
          <a:spcPct val="20000"/>
        </a:spcBef>
        <a:buFont typeface="Arial"/>
        <a:buChar char="•"/>
        <a:defRPr sz="2700" kern="1200">
          <a:solidFill>
            <a:schemeClr val="tx1"/>
          </a:solidFill>
          <a:latin typeface="+mn-lt"/>
          <a:ea typeface="+mn-ea"/>
          <a:cs typeface="+mn-cs"/>
        </a:defRPr>
      </a:lvl6pPr>
      <a:lvl7pPr marL="3958088" indent="-304459" algn="l" defTabSz="608919" rtl="0" eaLnBrk="1" latinLnBrk="0" hangingPunct="1">
        <a:spcBef>
          <a:spcPct val="20000"/>
        </a:spcBef>
        <a:buFont typeface="Arial"/>
        <a:buChar char="•"/>
        <a:defRPr sz="2700" kern="1200">
          <a:solidFill>
            <a:schemeClr val="tx1"/>
          </a:solidFill>
          <a:latin typeface="+mn-lt"/>
          <a:ea typeface="+mn-ea"/>
          <a:cs typeface="+mn-cs"/>
        </a:defRPr>
      </a:lvl7pPr>
      <a:lvl8pPr marL="4567024" indent="-304459" algn="l" defTabSz="608919" rtl="0" eaLnBrk="1" latinLnBrk="0" hangingPunct="1">
        <a:spcBef>
          <a:spcPct val="20000"/>
        </a:spcBef>
        <a:buFont typeface="Arial"/>
        <a:buChar char="•"/>
        <a:defRPr sz="2700" kern="1200">
          <a:solidFill>
            <a:schemeClr val="tx1"/>
          </a:solidFill>
          <a:latin typeface="+mn-lt"/>
          <a:ea typeface="+mn-ea"/>
          <a:cs typeface="+mn-cs"/>
        </a:defRPr>
      </a:lvl8pPr>
      <a:lvl9pPr marL="5175955" indent="-304459" algn="l" defTabSz="608919"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19" rtl="0" eaLnBrk="1" latinLnBrk="0" hangingPunct="1">
        <a:defRPr sz="2400" kern="1200">
          <a:solidFill>
            <a:schemeClr val="tx1"/>
          </a:solidFill>
          <a:latin typeface="+mn-lt"/>
          <a:ea typeface="+mn-ea"/>
          <a:cs typeface="+mn-cs"/>
        </a:defRPr>
      </a:lvl1pPr>
      <a:lvl2pPr marL="608919" algn="l" defTabSz="608919" rtl="0" eaLnBrk="1" latinLnBrk="0" hangingPunct="1">
        <a:defRPr sz="2400" kern="1200">
          <a:solidFill>
            <a:schemeClr val="tx1"/>
          </a:solidFill>
          <a:latin typeface="+mn-lt"/>
          <a:ea typeface="+mn-ea"/>
          <a:cs typeface="+mn-cs"/>
        </a:defRPr>
      </a:lvl2pPr>
      <a:lvl3pPr marL="1217876" algn="l" defTabSz="608919" rtl="0" eaLnBrk="1" latinLnBrk="0" hangingPunct="1">
        <a:defRPr sz="2400" kern="1200">
          <a:solidFill>
            <a:schemeClr val="tx1"/>
          </a:solidFill>
          <a:latin typeface="+mn-lt"/>
          <a:ea typeface="+mn-ea"/>
          <a:cs typeface="+mn-cs"/>
        </a:defRPr>
      </a:lvl3pPr>
      <a:lvl4pPr marL="1826813" algn="l" defTabSz="608919" rtl="0" eaLnBrk="1" latinLnBrk="0" hangingPunct="1">
        <a:defRPr sz="2400" kern="1200">
          <a:solidFill>
            <a:schemeClr val="tx1"/>
          </a:solidFill>
          <a:latin typeface="+mn-lt"/>
          <a:ea typeface="+mn-ea"/>
          <a:cs typeface="+mn-cs"/>
        </a:defRPr>
      </a:lvl4pPr>
      <a:lvl5pPr marL="2435750" algn="l" defTabSz="608919" rtl="0" eaLnBrk="1" latinLnBrk="0" hangingPunct="1">
        <a:defRPr sz="2400" kern="1200">
          <a:solidFill>
            <a:schemeClr val="tx1"/>
          </a:solidFill>
          <a:latin typeface="+mn-lt"/>
          <a:ea typeface="+mn-ea"/>
          <a:cs typeface="+mn-cs"/>
        </a:defRPr>
      </a:lvl5pPr>
      <a:lvl6pPr marL="3044679" algn="l" defTabSz="608919" rtl="0" eaLnBrk="1" latinLnBrk="0" hangingPunct="1">
        <a:defRPr sz="2400" kern="1200">
          <a:solidFill>
            <a:schemeClr val="tx1"/>
          </a:solidFill>
          <a:latin typeface="+mn-lt"/>
          <a:ea typeface="+mn-ea"/>
          <a:cs typeface="+mn-cs"/>
        </a:defRPr>
      </a:lvl6pPr>
      <a:lvl7pPr marL="3653611" algn="l" defTabSz="608919" rtl="0" eaLnBrk="1" latinLnBrk="0" hangingPunct="1">
        <a:defRPr sz="2400" kern="1200">
          <a:solidFill>
            <a:schemeClr val="tx1"/>
          </a:solidFill>
          <a:latin typeface="+mn-lt"/>
          <a:ea typeface="+mn-ea"/>
          <a:cs typeface="+mn-cs"/>
        </a:defRPr>
      </a:lvl7pPr>
      <a:lvl8pPr marL="4262561" algn="l" defTabSz="608919" rtl="0" eaLnBrk="1" latinLnBrk="0" hangingPunct="1">
        <a:defRPr sz="2400" kern="1200">
          <a:solidFill>
            <a:schemeClr val="tx1"/>
          </a:solidFill>
          <a:latin typeface="+mn-lt"/>
          <a:ea typeface="+mn-ea"/>
          <a:cs typeface="+mn-cs"/>
        </a:defRPr>
      </a:lvl8pPr>
      <a:lvl9pPr marL="4871492" algn="l" defTabSz="60891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190258"/>
      </p:ext>
    </p:extLst>
  </p:cSld>
  <p:clrMap bg1="lt1" tx1="dk1" bg2="lt2" tx2="dk2" accent1="accent1" accent2="accent2" accent3="accent3" accent4="accent4" accent5="accent5" accent6="accent6" hlink="hlink" folHlink="folHlink"/>
  <p:sldLayoutIdLst>
    <p:sldLayoutId id="2147483761" r:id="rId1"/>
  </p:sldLayoutIdLst>
  <p:hf sldNum="0" hdr="0" ftr="0" dt="0"/>
  <p:txStyles>
    <p:titleStyle>
      <a:lvl1pPr algn="l" rtl="0" eaLnBrk="1" fontAlgn="base" hangingPunct="1">
        <a:lnSpc>
          <a:spcPct val="90000"/>
        </a:lnSpc>
        <a:spcBef>
          <a:spcPct val="0"/>
        </a:spcBef>
        <a:spcAft>
          <a:spcPct val="0"/>
        </a:spcAft>
        <a:defRPr sz="3300" kern="1200">
          <a:solidFill>
            <a:srgbClr val="595959"/>
          </a:solidFill>
          <a:latin typeface="+mj-lt"/>
          <a:ea typeface="ＭＳ Ｐゴシック" charset="0"/>
          <a:cs typeface="ＭＳ Ｐゴシック" charset="0"/>
        </a:defRPr>
      </a:lvl1pPr>
      <a:lvl2pPr algn="l" rtl="0" eaLnBrk="1" fontAlgn="base" hangingPunct="1">
        <a:lnSpc>
          <a:spcPct val="90000"/>
        </a:lnSpc>
        <a:spcBef>
          <a:spcPct val="0"/>
        </a:spcBef>
        <a:spcAft>
          <a:spcPct val="0"/>
        </a:spcAft>
        <a:defRPr sz="3300">
          <a:solidFill>
            <a:srgbClr val="595959"/>
          </a:solidFill>
          <a:latin typeface="Calibri Light" panose="020F0302020204030204" pitchFamily="34" charset="0"/>
          <a:ea typeface="ＭＳ Ｐゴシック" charset="0"/>
          <a:cs typeface="ＭＳ Ｐゴシック" charset="0"/>
        </a:defRPr>
      </a:lvl2pPr>
      <a:lvl3pPr algn="l" rtl="0" eaLnBrk="1" fontAlgn="base" hangingPunct="1">
        <a:lnSpc>
          <a:spcPct val="90000"/>
        </a:lnSpc>
        <a:spcBef>
          <a:spcPct val="0"/>
        </a:spcBef>
        <a:spcAft>
          <a:spcPct val="0"/>
        </a:spcAft>
        <a:defRPr sz="3300">
          <a:solidFill>
            <a:srgbClr val="595959"/>
          </a:solidFill>
          <a:latin typeface="Calibri Light" panose="020F0302020204030204" pitchFamily="34" charset="0"/>
          <a:ea typeface="ＭＳ Ｐゴシック" charset="0"/>
          <a:cs typeface="ＭＳ Ｐゴシック" charset="0"/>
        </a:defRPr>
      </a:lvl3pPr>
      <a:lvl4pPr algn="l" rtl="0" eaLnBrk="1" fontAlgn="base" hangingPunct="1">
        <a:lnSpc>
          <a:spcPct val="90000"/>
        </a:lnSpc>
        <a:spcBef>
          <a:spcPct val="0"/>
        </a:spcBef>
        <a:spcAft>
          <a:spcPct val="0"/>
        </a:spcAft>
        <a:defRPr sz="3300">
          <a:solidFill>
            <a:srgbClr val="595959"/>
          </a:solidFill>
          <a:latin typeface="Calibri Light" panose="020F0302020204030204" pitchFamily="34" charset="0"/>
          <a:ea typeface="ＭＳ Ｐゴシック" charset="0"/>
          <a:cs typeface="ＭＳ Ｐゴシック" charset="0"/>
        </a:defRPr>
      </a:lvl4pPr>
      <a:lvl5pPr algn="l" rtl="0" eaLnBrk="1" fontAlgn="base" hangingPunct="1">
        <a:lnSpc>
          <a:spcPct val="90000"/>
        </a:lnSpc>
        <a:spcBef>
          <a:spcPct val="0"/>
        </a:spcBef>
        <a:spcAft>
          <a:spcPct val="0"/>
        </a:spcAft>
        <a:defRPr sz="3300">
          <a:solidFill>
            <a:srgbClr val="595959"/>
          </a:solidFill>
          <a:latin typeface="Calibri Light" panose="020F0302020204030204" pitchFamily="34" charset="0"/>
          <a:ea typeface="ＭＳ Ｐゴシック" charset="0"/>
          <a:cs typeface="ＭＳ Ｐゴシック" charset="0"/>
        </a:defRPr>
      </a:lvl5pPr>
      <a:lvl6pPr marL="608911" algn="l" rtl="0" eaLnBrk="1" fontAlgn="base" hangingPunct="1">
        <a:lnSpc>
          <a:spcPct val="90000"/>
        </a:lnSpc>
        <a:spcBef>
          <a:spcPct val="0"/>
        </a:spcBef>
        <a:spcAft>
          <a:spcPct val="0"/>
        </a:spcAft>
        <a:defRPr sz="5900">
          <a:solidFill>
            <a:schemeClr val="tx1"/>
          </a:solidFill>
          <a:latin typeface="Calibri Light" panose="020F0302020204030204" pitchFamily="34" charset="0"/>
        </a:defRPr>
      </a:lvl6pPr>
      <a:lvl7pPr marL="1217854" algn="l" rtl="0" eaLnBrk="1" fontAlgn="base" hangingPunct="1">
        <a:lnSpc>
          <a:spcPct val="90000"/>
        </a:lnSpc>
        <a:spcBef>
          <a:spcPct val="0"/>
        </a:spcBef>
        <a:spcAft>
          <a:spcPct val="0"/>
        </a:spcAft>
        <a:defRPr sz="5900">
          <a:solidFill>
            <a:schemeClr val="tx1"/>
          </a:solidFill>
          <a:latin typeface="Calibri Light" panose="020F0302020204030204" pitchFamily="34" charset="0"/>
        </a:defRPr>
      </a:lvl7pPr>
      <a:lvl8pPr marL="1826781" algn="l" rtl="0" eaLnBrk="1" fontAlgn="base" hangingPunct="1">
        <a:lnSpc>
          <a:spcPct val="90000"/>
        </a:lnSpc>
        <a:spcBef>
          <a:spcPct val="0"/>
        </a:spcBef>
        <a:spcAft>
          <a:spcPct val="0"/>
        </a:spcAft>
        <a:defRPr sz="5900">
          <a:solidFill>
            <a:schemeClr val="tx1"/>
          </a:solidFill>
          <a:latin typeface="Calibri Light" panose="020F0302020204030204" pitchFamily="34" charset="0"/>
        </a:defRPr>
      </a:lvl8pPr>
      <a:lvl9pPr marL="2435706" algn="l" rtl="0" eaLnBrk="1" fontAlgn="base" hangingPunct="1">
        <a:lnSpc>
          <a:spcPct val="90000"/>
        </a:lnSpc>
        <a:spcBef>
          <a:spcPct val="0"/>
        </a:spcBef>
        <a:spcAft>
          <a:spcPct val="0"/>
        </a:spcAft>
        <a:defRPr sz="5900">
          <a:solidFill>
            <a:schemeClr val="tx1"/>
          </a:solidFill>
          <a:latin typeface="Calibri Light" panose="020F0302020204030204" pitchFamily="34" charset="0"/>
        </a:defRPr>
      </a:lvl9pPr>
    </p:titleStyle>
    <p:bodyStyle>
      <a:lvl1pPr marL="304451" indent="-304451" algn="l" rtl="0" eaLnBrk="1" fontAlgn="base" hangingPunct="1">
        <a:lnSpc>
          <a:spcPct val="90000"/>
        </a:lnSpc>
        <a:spcBef>
          <a:spcPts val="1333"/>
        </a:spcBef>
        <a:spcAft>
          <a:spcPct val="0"/>
        </a:spcAft>
        <a:buFont typeface="Arial" charset="0"/>
        <a:buChar char="•"/>
        <a:defRPr sz="3700" kern="1200">
          <a:solidFill>
            <a:schemeClr val="tx1"/>
          </a:solidFill>
          <a:latin typeface="+mn-lt"/>
          <a:ea typeface="ＭＳ Ｐゴシック" charset="0"/>
          <a:cs typeface="ＭＳ Ｐゴシック" charset="0"/>
        </a:defRPr>
      </a:lvl1pPr>
      <a:lvl2pPr marL="913381" indent="-304451" algn="l" rtl="0" eaLnBrk="1" fontAlgn="base" hangingPunct="1">
        <a:lnSpc>
          <a:spcPct val="90000"/>
        </a:lnSpc>
        <a:spcBef>
          <a:spcPts val="667"/>
        </a:spcBef>
        <a:spcAft>
          <a:spcPct val="0"/>
        </a:spcAft>
        <a:buFont typeface="Arial" charset="0"/>
        <a:buChar char="•"/>
        <a:defRPr sz="3200" kern="1200">
          <a:solidFill>
            <a:schemeClr val="tx1"/>
          </a:solidFill>
          <a:latin typeface="+mn-lt"/>
          <a:ea typeface="ＭＳ Ｐゴシック" charset="0"/>
          <a:cs typeface="+mn-cs"/>
        </a:defRPr>
      </a:lvl2pPr>
      <a:lvl3pPr marL="1522303" indent="-304451" algn="l" rtl="0" eaLnBrk="1" fontAlgn="base" hangingPunct="1">
        <a:lnSpc>
          <a:spcPct val="90000"/>
        </a:lnSpc>
        <a:spcBef>
          <a:spcPts val="667"/>
        </a:spcBef>
        <a:spcAft>
          <a:spcPct val="0"/>
        </a:spcAft>
        <a:buFont typeface="Arial" charset="0"/>
        <a:buChar char="•"/>
        <a:defRPr sz="2500" kern="1200">
          <a:solidFill>
            <a:schemeClr val="tx1"/>
          </a:solidFill>
          <a:latin typeface="+mn-lt"/>
          <a:ea typeface="ＭＳ Ｐゴシック" charset="0"/>
          <a:cs typeface="+mn-cs"/>
        </a:defRPr>
      </a:lvl3pPr>
      <a:lvl4pPr marL="2131228" indent="-304451" algn="l" rtl="0" eaLnBrk="1" fontAlgn="base" hangingPunct="1">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0141" indent="-304451" algn="l" rtl="0" eaLnBrk="1" fontAlgn="base" hangingPunct="1">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49087" indent="-304455" algn="l" defTabSz="1217854"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58018" indent="-304455" algn="l" defTabSz="1217854"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66940" indent="-304455" algn="l" defTabSz="1217854"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75864" indent="-304455" algn="l" defTabSz="1217854"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7854" rtl="0" eaLnBrk="1" latinLnBrk="0" hangingPunct="1">
        <a:defRPr sz="2400" kern="1200">
          <a:solidFill>
            <a:schemeClr val="tx1"/>
          </a:solidFill>
          <a:latin typeface="+mn-lt"/>
          <a:ea typeface="+mn-ea"/>
          <a:cs typeface="+mn-cs"/>
        </a:defRPr>
      </a:lvl1pPr>
      <a:lvl2pPr marL="608911" algn="l" defTabSz="1217854" rtl="0" eaLnBrk="1" latinLnBrk="0" hangingPunct="1">
        <a:defRPr sz="2400" kern="1200">
          <a:solidFill>
            <a:schemeClr val="tx1"/>
          </a:solidFill>
          <a:latin typeface="+mn-lt"/>
          <a:ea typeface="+mn-ea"/>
          <a:cs typeface="+mn-cs"/>
        </a:defRPr>
      </a:lvl2pPr>
      <a:lvl3pPr marL="1217854" algn="l" defTabSz="1217854" rtl="0" eaLnBrk="1" latinLnBrk="0" hangingPunct="1">
        <a:defRPr sz="2400" kern="1200">
          <a:solidFill>
            <a:schemeClr val="tx1"/>
          </a:solidFill>
          <a:latin typeface="+mn-lt"/>
          <a:ea typeface="+mn-ea"/>
          <a:cs typeface="+mn-cs"/>
        </a:defRPr>
      </a:lvl3pPr>
      <a:lvl4pPr marL="1826781" algn="l" defTabSz="1217854" rtl="0" eaLnBrk="1" latinLnBrk="0" hangingPunct="1">
        <a:defRPr sz="2400" kern="1200">
          <a:solidFill>
            <a:schemeClr val="tx1"/>
          </a:solidFill>
          <a:latin typeface="+mn-lt"/>
          <a:ea typeface="+mn-ea"/>
          <a:cs typeface="+mn-cs"/>
        </a:defRPr>
      </a:lvl4pPr>
      <a:lvl5pPr marL="2435706" algn="l" defTabSz="1217854" rtl="0" eaLnBrk="1" latinLnBrk="0" hangingPunct="1">
        <a:defRPr sz="2400" kern="1200">
          <a:solidFill>
            <a:schemeClr val="tx1"/>
          </a:solidFill>
          <a:latin typeface="+mn-lt"/>
          <a:ea typeface="+mn-ea"/>
          <a:cs typeface="+mn-cs"/>
        </a:defRPr>
      </a:lvl5pPr>
      <a:lvl6pPr marL="3044625" algn="l" defTabSz="1217854" rtl="0" eaLnBrk="1" latinLnBrk="0" hangingPunct="1">
        <a:defRPr sz="2400" kern="1200">
          <a:solidFill>
            <a:schemeClr val="tx1"/>
          </a:solidFill>
          <a:latin typeface="+mn-lt"/>
          <a:ea typeface="+mn-ea"/>
          <a:cs typeface="+mn-cs"/>
        </a:defRPr>
      </a:lvl6pPr>
      <a:lvl7pPr marL="3653547" algn="l" defTabSz="1217854" rtl="0" eaLnBrk="1" latinLnBrk="0" hangingPunct="1">
        <a:defRPr sz="2400" kern="1200">
          <a:solidFill>
            <a:schemeClr val="tx1"/>
          </a:solidFill>
          <a:latin typeface="+mn-lt"/>
          <a:ea typeface="+mn-ea"/>
          <a:cs typeface="+mn-cs"/>
        </a:defRPr>
      </a:lvl7pPr>
      <a:lvl8pPr marL="4262485" algn="l" defTabSz="1217854" rtl="0" eaLnBrk="1" latinLnBrk="0" hangingPunct="1">
        <a:defRPr sz="2400" kern="1200">
          <a:solidFill>
            <a:schemeClr val="tx1"/>
          </a:solidFill>
          <a:latin typeface="+mn-lt"/>
          <a:ea typeface="+mn-ea"/>
          <a:cs typeface="+mn-cs"/>
        </a:defRPr>
      </a:lvl8pPr>
      <a:lvl9pPr marL="4871405" algn="l" defTabSz="1217854"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3741"/>
            <a:fld id="{D0BE6F14-FF48-0F4F-A8AA-2E3F25371E4A}" type="slidenum">
              <a:rPr lang="en-US" smtClean="0">
                <a:solidFill>
                  <a:srgbClr val="000000"/>
                </a:solidFill>
                <a:latin typeface="IBM Plex Sans"/>
              </a:rPr>
              <a:pPr defTabSz="913741"/>
              <a:t>‹#›</a:t>
            </a:fld>
            <a:endParaRPr lang="en-US">
              <a:solidFill>
                <a:srgbClr val="000000"/>
              </a:solidFill>
              <a:latin typeface="IBM Plex Sans"/>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3741"/>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2387135246"/>
      </p:ext>
    </p:extLst>
  </p:cSld>
  <p:clrMap bg1="lt1" tx1="dk1" bg2="lt2" tx2="dk2" accent1="accent1" accent2="accent2" accent3="accent3" accent4="accent4" accent5="accent5" accent6="accent6" hlink="hlink" folHlink="folHlink"/>
  <p:sldLayoutIdLst>
    <p:sldLayoutId id="2147484928" r:id="rId1"/>
    <p:sldLayoutId id="2147484929" r:id="rId2"/>
    <p:sldLayoutId id="2147484930" r:id="rId3"/>
    <p:sldLayoutId id="2147484931" r:id="rId4"/>
    <p:sldLayoutId id="2147484932" r:id="rId5"/>
    <p:sldLayoutId id="2147484933" r:id="rId6"/>
    <p:sldLayoutId id="2147484934" r:id="rId7"/>
    <p:sldLayoutId id="2147484935" r:id="rId8"/>
    <p:sldLayoutId id="2147484936" r:id="rId9"/>
    <p:sldLayoutId id="2147484937" r:id="rId10"/>
    <p:sldLayoutId id="2147484938" r:id="rId11"/>
    <p:sldLayoutId id="2147484939" r:id="rId12"/>
    <p:sldLayoutId id="2147484940" r:id="rId13"/>
    <p:sldLayoutId id="2147484941" r:id="rId14"/>
    <p:sldLayoutId id="2147484942" r:id="rId15"/>
    <p:sldLayoutId id="2147484943" r:id="rId16"/>
    <p:sldLayoutId id="2147484944" r:id="rId17"/>
    <p:sldLayoutId id="2147484945" r:id="rId18"/>
    <p:sldLayoutId id="2147484946" r:id="rId19"/>
    <p:sldLayoutId id="2147484947" r:id="rId20"/>
    <p:sldLayoutId id="2147484948" r:id="rId21"/>
    <p:sldLayoutId id="2147484949" r:id="rId22"/>
    <p:sldLayoutId id="2147484950" r:id="rId23"/>
    <p:sldLayoutId id="2147484951" r:id="rId24"/>
    <p:sldLayoutId id="2147484952" r:id="rId25"/>
    <p:sldLayoutId id="2147484953" r:id="rId26"/>
    <p:sldLayoutId id="2147484954" r:id="rId27"/>
    <p:sldLayoutId id="2147484955" r:id="rId28"/>
    <p:sldLayoutId id="2147484956" r:id="rId29"/>
    <p:sldLayoutId id="2147484957" r:id="rId30"/>
    <p:sldLayoutId id="2147484958" r:id="rId31"/>
    <p:sldLayoutId id="2147484959" r:id="rId32"/>
    <p:sldLayoutId id="2147484960" r:id="rId33"/>
    <p:sldLayoutId id="2147484961" r:id="rId34"/>
    <p:sldLayoutId id="2147484962" r:id="rId35"/>
    <p:sldLayoutId id="2147484963" r:id="rId36"/>
    <p:sldLayoutId id="2147484964" r:id="rId37"/>
    <p:sldLayoutId id="2147484965" r:id="rId38"/>
    <p:sldLayoutId id="2147484966" r:id="rId39"/>
  </p:sldLayoutIdLst>
  <p:hf hdr="0" dt="0"/>
  <p:txStyles>
    <p:titleStyle>
      <a:lvl1pPr algn="l" defTabSz="609151"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151"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549" indent="-230549" algn="l" defTabSz="609151"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788" indent="-230549" algn="l" defTabSz="609151"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370" indent="-224208" algn="l" defTabSz="609151"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70265" indent="-230549" algn="l" defTabSz="609151"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50387" indent="-304575" algn="l" defTabSz="609151" rtl="0" eaLnBrk="1" latinLnBrk="0" hangingPunct="1">
        <a:spcBef>
          <a:spcPct val="20000"/>
        </a:spcBef>
        <a:buFont typeface="Arial"/>
        <a:buChar char="•"/>
        <a:defRPr sz="2700" kern="1200">
          <a:solidFill>
            <a:schemeClr val="tx1"/>
          </a:solidFill>
          <a:latin typeface="+mn-lt"/>
          <a:ea typeface="+mn-ea"/>
          <a:cs typeface="+mn-cs"/>
        </a:defRPr>
      </a:lvl6pPr>
      <a:lvl7pPr marL="3959553" indent="-304575" algn="l" defTabSz="609151" rtl="0" eaLnBrk="1" latinLnBrk="0" hangingPunct="1">
        <a:spcBef>
          <a:spcPct val="20000"/>
        </a:spcBef>
        <a:buFont typeface="Arial"/>
        <a:buChar char="•"/>
        <a:defRPr sz="2700" kern="1200">
          <a:solidFill>
            <a:schemeClr val="tx1"/>
          </a:solidFill>
          <a:latin typeface="+mn-lt"/>
          <a:ea typeface="+mn-ea"/>
          <a:cs typeface="+mn-cs"/>
        </a:defRPr>
      </a:lvl7pPr>
      <a:lvl8pPr marL="4568710" indent="-304575" algn="l" defTabSz="609151" rtl="0" eaLnBrk="1" latinLnBrk="0" hangingPunct="1">
        <a:spcBef>
          <a:spcPct val="20000"/>
        </a:spcBef>
        <a:buFont typeface="Arial"/>
        <a:buChar char="•"/>
        <a:defRPr sz="2700" kern="1200">
          <a:solidFill>
            <a:schemeClr val="tx1"/>
          </a:solidFill>
          <a:latin typeface="+mn-lt"/>
          <a:ea typeface="+mn-ea"/>
          <a:cs typeface="+mn-cs"/>
        </a:defRPr>
      </a:lvl8pPr>
      <a:lvl9pPr marL="5177871" indent="-304575" algn="l" defTabSz="60915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151" rtl="0" eaLnBrk="1" latinLnBrk="0" hangingPunct="1">
        <a:defRPr sz="2400" kern="1200">
          <a:solidFill>
            <a:schemeClr val="tx1"/>
          </a:solidFill>
          <a:latin typeface="+mn-lt"/>
          <a:ea typeface="+mn-ea"/>
          <a:cs typeface="+mn-cs"/>
        </a:defRPr>
      </a:lvl1pPr>
      <a:lvl2pPr marL="609151" algn="l" defTabSz="609151" rtl="0" eaLnBrk="1" latinLnBrk="0" hangingPunct="1">
        <a:defRPr sz="2400" kern="1200">
          <a:solidFill>
            <a:schemeClr val="tx1"/>
          </a:solidFill>
          <a:latin typeface="+mn-lt"/>
          <a:ea typeface="+mn-ea"/>
          <a:cs typeface="+mn-cs"/>
        </a:defRPr>
      </a:lvl2pPr>
      <a:lvl3pPr marL="1218326" algn="l" defTabSz="609151" rtl="0" eaLnBrk="1" latinLnBrk="0" hangingPunct="1">
        <a:defRPr sz="2400" kern="1200">
          <a:solidFill>
            <a:schemeClr val="tx1"/>
          </a:solidFill>
          <a:latin typeface="+mn-lt"/>
          <a:ea typeface="+mn-ea"/>
          <a:cs typeface="+mn-cs"/>
        </a:defRPr>
      </a:lvl3pPr>
      <a:lvl4pPr marL="1827488" algn="l" defTabSz="609151" rtl="0" eaLnBrk="1" latinLnBrk="0" hangingPunct="1">
        <a:defRPr sz="2400" kern="1200">
          <a:solidFill>
            <a:schemeClr val="tx1"/>
          </a:solidFill>
          <a:latin typeface="+mn-lt"/>
          <a:ea typeface="+mn-ea"/>
          <a:cs typeface="+mn-cs"/>
        </a:defRPr>
      </a:lvl4pPr>
      <a:lvl5pPr marL="2436650" algn="l" defTabSz="609151" rtl="0" eaLnBrk="1" latinLnBrk="0" hangingPunct="1">
        <a:defRPr sz="2400" kern="1200">
          <a:solidFill>
            <a:schemeClr val="tx1"/>
          </a:solidFill>
          <a:latin typeface="+mn-lt"/>
          <a:ea typeface="+mn-ea"/>
          <a:cs typeface="+mn-cs"/>
        </a:defRPr>
      </a:lvl5pPr>
      <a:lvl6pPr marL="3045807" algn="l" defTabSz="609151" rtl="0" eaLnBrk="1" latinLnBrk="0" hangingPunct="1">
        <a:defRPr sz="2400" kern="1200">
          <a:solidFill>
            <a:schemeClr val="tx1"/>
          </a:solidFill>
          <a:latin typeface="+mn-lt"/>
          <a:ea typeface="+mn-ea"/>
          <a:cs typeface="+mn-cs"/>
        </a:defRPr>
      </a:lvl6pPr>
      <a:lvl7pPr marL="3654963" algn="l" defTabSz="609151" rtl="0" eaLnBrk="1" latinLnBrk="0" hangingPunct="1">
        <a:defRPr sz="2400" kern="1200">
          <a:solidFill>
            <a:schemeClr val="tx1"/>
          </a:solidFill>
          <a:latin typeface="+mn-lt"/>
          <a:ea typeface="+mn-ea"/>
          <a:cs typeface="+mn-cs"/>
        </a:defRPr>
      </a:lvl7pPr>
      <a:lvl8pPr marL="4264135" algn="l" defTabSz="609151" rtl="0" eaLnBrk="1" latinLnBrk="0" hangingPunct="1">
        <a:defRPr sz="2400" kern="1200">
          <a:solidFill>
            <a:schemeClr val="tx1"/>
          </a:solidFill>
          <a:latin typeface="+mn-lt"/>
          <a:ea typeface="+mn-ea"/>
          <a:cs typeface="+mn-cs"/>
        </a:defRPr>
      </a:lvl8pPr>
      <a:lvl9pPr marL="4873289" algn="l" defTabSz="60915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04284" y="376485"/>
            <a:ext cx="10972800" cy="427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2286167"/>
            <a:ext cx="5181600" cy="3840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1"/>
            <a:r>
              <a:rPr lang="en-US"/>
              <a:t>Third level</a:t>
            </a:r>
          </a:p>
        </p:txBody>
      </p:sp>
      <p:sp>
        <p:nvSpPr>
          <p:cNvPr id="17413" name="Rectangle 5"/>
          <p:cNvSpPr>
            <a:spLocks noGrp="1" noChangeArrowheads="1"/>
          </p:cNvSpPr>
          <p:nvPr>
            <p:ph type="ftr" sz="quarter" idx="3"/>
          </p:nvPr>
        </p:nvSpPr>
        <p:spPr bwMode="auto">
          <a:xfrm>
            <a:off x="609600" y="6325116"/>
            <a:ext cx="7416800" cy="2305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eaLnBrk="0" hangingPunct="0">
              <a:defRPr sz="1200" smtClean="0">
                <a:solidFill>
                  <a:srgbClr val="004266"/>
                </a:solidFill>
              </a:defRPr>
            </a:lvl1pPr>
          </a:lstStyle>
          <a:p>
            <a:pPr defTabSz="1215982" fontAlgn="base">
              <a:spcBef>
                <a:spcPct val="0"/>
              </a:spcBef>
              <a:spcAft>
                <a:spcPct val="0"/>
              </a:spcAft>
              <a:defRPr/>
            </a:pPr>
            <a:r>
              <a:rPr lang="en-US">
                <a:latin typeface="Arial"/>
                <a:ea typeface="ヒラギノ角ゴ Pro W3" charset="0"/>
                <a:cs typeface="ヒラギノ角ゴ Pro W3" charset="0"/>
                <a:sym typeface="Arial"/>
              </a:rPr>
              <a:t>IBM Cloud Analyst Summit November 2017 © 2017 IBM Corporation</a:t>
            </a:r>
          </a:p>
        </p:txBody>
      </p:sp>
      <p:sp>
        <p:nvSpPr>
          <p:cNvPr id="17414" name="Rectangle 6"/>
          <p:cNvSpPr>
            <a:spLocks noGrp="1" noChangeArrowheads="1"/>
          </p:cNvSpPr>
          <p:nvPr>
            <p:ph type="sldNum" sz="quarter" idx="4"/>
          </p:nvPr>
        </p:nvSpPr>
        <p:spPr bwMode="auto">
          <a:xfrm>
            <a:off x="8737600" y="6325116"/>
            <a:ext cx="2844800" cy="2305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eaLnBrk="0" hangingPunct="0">
              <a:defRPr sz="1200" smtClean="0">
                <a:solidFill>
                  <a:srgbClr val="004266"/>
                </a:solidFill>
              </a:defRPr>
            </a:lvl1pPr>
          </a:lstStyle>
          <a:p>
            <a:pPr defTabSz="1215982" fontAlgn="base">
              <a:spcBef>
                <a:spcPct val="0"/>
              </a:spcBef>
              <a:spcAft>
                <a:spcPct val="0"/>
              </a:spcAft>
              <a:defRPr/>
            </a:pPr>
            <a:fld id="{56B483B5-D3B0-674A-8E18-AED1BCDC0A87}" type="slidenum">
              <a:rPr lang="en-US" smtClean="0">
                <a:latin typeface="Arial"/>
                <a:ea typeface="ヒラギノ角ゴ Pro W3" charset="0"/>
                <a:cs typeface="ヒラギノ角ゴ Pro W3" charset="0"/>
                <a:sym typeface="Arial"/>
              </a:rPr>
              <a:pPr defTabSz="1215982" fontAlgn="base">
                <a:spcBef>
                  <a:spcPct val="0"/>
                </a:spcBef>
                <a:spcAft>
                  <a:spcPct val="0"/>
                </a:spcAft>
                <a:defRPr/>
              </a:pPr>
              <a:t>‹#›</a:t>
            </a:fld>
            <a:endParaRPr lang="en-US">
              <a:latin typeface="Arial"/>
              <a:ea typeface="ヒラギノ角ゴ Pro W3" charset="0"/>
              <a:cs typeface="ヒラギノ角ゴ Pro W3" charset="0"/>
              <a:sym typeface="Arial"/>
            </a:endParaRPr>
          </a:p>
        </p:txBody>
      </p:sp>
      <p:pic>
        <p:nvPicPr>
          <p:cNvPr id="1032" name="Picture 8" descr="IBM_logo_blue"/>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065935" y="376481"/>
            <a:ext cx="622300" cy="251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6"/>
          <p:cNvSpPr>
            <a:spLocks noChangeArrowheads="1"/>
          </p:cNvSpPr>
          <p:nvPr userDrawn="1"/>
        </p:nvSpPr>
        <p:spPr bwMode="auto">
          <a:xfrm>
            <a:off x="8225367" y="6318753"/>
            <a:ext cx="2844800" cy="245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121596" tIns="60801" rIns="121596" bIns="60801" anchor="b"/>
          <a:lstStyle/>
          <a:p>
            <a:pPr algn="r" defTabSz="1215982" fontAlgn="base">
              <a:spcBef>
                <a:spcPct val="0"/>
              </a:spcBef>
              <a:spcAft>
                <a:spcPct val="0"/>
              </a:spcAft>
              <a:defRPr/>
            </a:pPr>
            <a:r>
              <a:rPr lang="en-US" sz="1300">
                <a:solidFill>
                  <a:srgbClr val="004266"/>
                </a:solidFill>
                <a:latin typeface="Arial"/>
                <a:ea typeface="ヒラギノ角ゴ Pro W3" charset="0"/>
                <a:cs typeface="ヒラギノ角ゴ Pro W3" charset="0"/>
                <a:sym typeface="Arial"/>
              </a:rPr>
              <a:t>CONFIDENTIAL</a:t>
            </a:r>
          </a:p>
        </p:txBody>
      </p:sp>
    </p:spTree>
    <p:extLst>
      <p:ext uri="{BB962C8B-B14F-4D97-AF65-F5344CB8AC3E}">
        <p14:creationId xmlns:p14="http://schemas.microsoft.com/office/powerpoint/2010/main" val="74741777"/>
      </p:ext>
    </p:extLst>
  </p:cSld>
  <p:clrMap bg1="lt1" tx1="dk1" bg2="lt2" tx2="dk2" accent1="accent1" accent2="accent2" accent3="accent3" accent4="accent4" accent5="accent5" accent6="accent6" hlink="hlink" folHlink="folHlink"/>
  <p:sldLayoutIdLst>
    <p:sldLayoutId id="2147484968" r:id="rId1"/>
    <p:sldLayoutId id="2147484969" r:id="rId2"/>
    <p:sldLayoutId id="2147484970" r:id="rId3"/>
    <p:sldLayoutId id="2147484971" r:id="rId4"/>
    <p:sldLayoutId id="2147484972" r:id="rId5"/>
    <p:sldLayoutId id="2147484973" r:id="rId6"/>
    <p:sldLayoutId id="2147484974" r:id="rId7"/>
    <p:sldLayoutId id="2147484975" r:id="rId8"/>
    <p:sldLayoutId id="2147484976" r:id="rId9"/>
    <p:sldLayoutId id="2147484977" r:id="rId10"/>
    <p:sldLayoutId id="2147484978" r:id="rId11"/>
    <p:sldLayoutId id="2147484979" r:id="rId12"/>
    <p:sldLayoutId id="2147484980" r:id="rId13"/>
    <p:sldLayoutId id="2147484981" r:id="rId14"/>
  </p:sldLayoutIdLst>
  <p:hf hdr="0" ftr="0" dt="0"/>
  <p:txStyles>
    <p:titleStyle>
      <a:lvl1pPr algn="l" rtl="0" eaLnBrk="1" fontAlgn="base" hangingPunct="1">
        <a:spcBef>
          <a:spcPct val="0"/>
        </a:spcBef>
        <a:spcAft>
          <a:spcPct val="0"/>
        </a:spcAft>
        <a:defRPr sz="3700" b="1">
          <a:solidFill>
            <a:srgbClr val="004266"/>
          </a:solidFill>
          <a:latin typeface="+mj-lt"/>
          <a:ea typeface="+mj-ea"/>
          <a:cs typeface="ＭＳ Ｐゴシック" charset="0"/>
        </a:defRPr>
      </a:lvl1pPr>
      <a:lvl2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2pPr>
      <a:lvl3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3pPr>
      <a:lvl4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4pPr>
      <a:lvl5pPr algn="l" rtl="0" eaLnBrk="1" fontAlgn="base" hangingPunct="1">
        <a:spcBef>
          <a:spcPct val="0"/>
        </a:spcBef>
        <a:spcAft>
          <a:spcPct val="0"/>
        </a:spcAft>
        <a:defRPr sz="3700" b="1">
          <a:solidFill>
            <a:srgbClr val="004266"/>
          </a:solidFill>
          <a:latin typeface="Arial" charset="0"/>
          <a:ea typeface="ＭＳ Ｐゴシック" charset="0"/>
          <a:cs typeface="ＭＳ Ｐゴシック" charset="0"/>
        </a:defRPr>
      </a:lvl5pPr>
      <a:lvl6pPr marL="607411" algn="l" rtl="0" eaLnBrk="1" fontAlgn="base" hangingPunct="1">
        <a:spcBef>
          <a:spcPct val="0"/>
        </a:spcBef>
        <a:spcAft>
          <a:spcPct val="0"/>
        </a:spcAft>
        <a:defRPr sz="3700" b="1">
          <a:solidFill>
            <a:srgbClr val="004266"/>
          </a:solidFill>
          <a:latin typeface="Arial" charset="0"/>
          <a:ea typeface="ＭＳ Ｐゴシック" charset="0"/>
        </a:defRPr>
      </a:lvl6pPr>
      <a:lvl7pPr marL="1214884" algn="l" rtl="0" eaLnBrk="1" fontAlgn="base" hangingPunct="1">
        <a:spcBef>
          <a:spcPct val="0"/>
        </a:spcBef>
        <a:spcAft>
          <a:spcPct val="0"/>
        </a:spcAft>
        <a:defRPr sz="3700" b="1">
          <a:solidFill>
            <a:srgbClr val="004266"/>
          </a:solidFill>
          <a:latin typeface="Arial" charset="0"/>
          <a:ea typeface="ＭＳ Ｐゴシック" charset="0"/>
        </a:defRPr>
      </a:lvl7pPr>
      <a:lvl8pPr marL="1822332" algn="l" rtl="0" eaLnBrk="1" fontAlgn="base" hangingPunct="1">
        <a:spcBef>
          <a:spcPct val="0"/>
        </a:spcBef>
        <a:spcAft>
          <a:spcPct val="0"/>
        </a:spcAft>
        <a:defRPr sz="3700" b="1">
          <a:solidFill>
            <a:srgbClr val="004266"/>
          </a:solidFill>
          <a:latin typeface="Arial" charset="0"/>
          <a:ea typeface="ＭＳ Ｐゴシック" charset="0"/>
        </a:defRPr>
      </a:lvl8pPr>
      <a:lvl9pPr marL="2429770" algn="l" rtl="0" eaLnBrk="1" fontAlgn="base" hangingPunct="1">
        <a:spcBef>
          <a:spcPct val="0"/>
        </a:spcBef>
        <a:spcAft>
          <a:spcPct val="0"/>
        </a:spcAft>
        <a:defRPr sz="3700" b="1">
          <a:solidFill>
            <a:srgbClr val="004266"/>
          </a:solidFill>
          <a:latin typeface="Arial" charset="0"/>
          <a:ea typeface="ＭＳ Ｐゴシック" charset="0"/>
        </a:defRPr>
      </a:lvl9pPr>
    </p:titleStyle>
    <p:bodyStyle>
      <a:lvl1pPr marL="307935" indent="-307935" algn="l" rtl="0" eaLnBrk="1" fontAlgn="base" hangingPunct="1">
        <a:spcBef>
          <a:spcPct val="20000"/>
        </a:spcBef>
        <a:spcAft>
          <a:spcPct val="0"/>
        </a:spcAft>
        <a:buChar char="•"/>
        <a:defRPr sz="2700">
          <a:solidFill>
            <a:srgbClr val="004266"/>
          </a:solidFill>
          <a:latin typeface="+mn-lt"/>
          <a:ea typeface="+mn-ea"/>
          <a:cs typeface="ＭＳ Ｐゴシック" charset="0"/>
        </a:defRPr>
      </a:lvl1pPr>
      <a:lvl2pPr marL="987074" indent="-527299" algn="l" rtl="0" eaLnBrk="1" fontAlgn="base" hangingPunct="1">
        <a:spcBef>
          <a:spcPct val="20000"/>
        </a:spcBef>
        <a:spcAft>
          <a:spcPct val="0"/>
        </a:spcAft>
        <a:buFont typeface="Arial" charset="0"/>
        <a:buChar char="–"/>
        <a:defRPr sz="2700">
          <a:solidFill>
            <a:srgbClr val="004266"/>
          </a:solidFill>
          <a:latin typeface="+mn-lt"/>
          <a:ea typeface="+mn-ea"/>
        </a:defRPr>
      </a:lvl2pPr>
      <a:lvl3pPr marL="1518625" indent="-303716" algn="l" rtl="0" eaLnBrk="1" fontAlgn="base" hangingPunct="1">
        <a:spcBef>
          <a:spcPct val="20000"/>
        </a:spcBef>
        <a:spcAft>
          <a:spcPct val="0"/>
        </a:spcAft>
        <a:buFont typeface="Arial" charset="0"/>
        <a:buChar char="–"/>
        <a:defRPr sz="2700">
          <a:solidFill>
            <a:schemeClr val="tx1"/>
          </a:solidFill>
          <a:latin typeface="+mn-lt"/>
          <a:ea typeface="+mn-ea"/>
        </a:defRPr>
      </a:lvl3pPr>
      <a:lvl4pPr marL="2126066" indent="-303716" algn="l" rtl="0" eaLnBrk="1" fontAlgn="base" hangingPunct="1">
        <a:spcBef>
          <a:spcPct val="20000"/>
        </a:spcBef>
        <a:spcAft>
          <a:spcPct val="0"/>
        </a:spcAft>
        <a:buChar char="–"/>
        <a:defRPr sz="2700">
          <a:solidFill>
            <a:schemeClr val="tx1"/>
          </a:solidFill>
          <a:latin typeface="+mn-lt"/>
          <a:ea typeface="+mn-ea"/>
        </a:defRPr>
      </a:lvl4pPr>
      <a:lvl5pPr marL="2733468" indent="-303716" algn="l" rtl="0" eaLnBrk="1" fontAlgn="base" hangingPunct="1">
        <a:spcBef>
          <a:spcPct val="20000"/>
        </a:spcBef>
        <a:spcAft>
          <a:spcPct val="0"/>
        </a:spcAft>
        <a:buChar char="»"/>
        <a:defRPr sz="2700">
          <a:solidFill>
            <a:schemeClr val="tx1"/>
          </a:solidFill>
          <a:latin typeface="+mn-lt"/>
          <a:ea typeface="+mn-ea"/>
        </a:defRPr>
      </a:lvl5pPr>
      <a:lvl6pPr marL="3340928" indent="-303716" algn="l" rtl="0" eaLnBrk="1" fontAlgn="base" hangingPunct="1">
        <a:spcBef>
          <a:spcPct val="20000"/>
        </a:spcBef>
        <a:spcAft>
          <a:spcPct val="0"/>
        </a:spcAft>
        <a:buChar char="»"/>
        <a:defRPr sz="2700">
          <a:solidFill>
            <a:schemeClr val="tx1"/>
          </a:solidFill>
          <a:latin typeface="+mn-lt"/>
          <a:ea typeface="+mn-ea"/>
        </a:defRPr>
      </a:lvl6pPr>
      <a:lvl7pPr marL="3948379" indent="-303716" algn="l" rtl="0" eaLnBrk="1" fontAlgn="base" hangingPunct="1">
        <a:spcBef>
          <a:spcPct val="20000"/>
        </a:spcBef>
        <a:spcAft>
          <a:spcPct val="0"/>
        </a:spcAft>
        <a:buChar char="»"/>
        <a:defRPr sz="2700">
          <a:solidFill>
            <a:schemeClr val="tx1"/>
          </a:solidFill>
          <a:latin typeface="+mn-lt"/>
          <a:ea typeface="+mn-ea"/>
        </a:defRPr>
      </a:lvl7pPr>
      <a:lvl8pPr marL="4555817" indent="-303716" algn="l" rtl="0" eaLnBrk="1" fontAlgn="base" hangingPunct="1">
        <a:spcBef>
          <a:spcPct val="20000"/>
        </a:spcBef>
        <a:spcAft>
          <a:spcPct val="0"/>
        </a:spcAft>
        <a:buChar char="»"/>
        <a:defRPr sz="2700">
          <a:solidFill>
            <a:schemeClr val="tx1"/>
          </a:solidFill>
          <a:latin typeface="+mn-lt"/>
          <a:ea typeface="+mn-ea"/>
        </a:defRPr>
      </a:lvl8pPr>
      <a:lvl9pPr marL="5163266" indent="-303716" algn="l" rtl="0" eaLnBrk="1" fontAlgn="base" hangingPunct="1">
        <a:spcBef>
          <a:spcPct val="20000"/>
        </a:spcBef>
        <a:spcAft>
          <a:spcPct val="0"/>
        </a:spcAft>
        <a:buChar char="»"/>
        <a:defRPr sz="2700">
          <a:solidFill>
            <a:schemeClr val="tx1"/>
          </a:solidFill>
          <a:latin typeface="+mn-lt"/>
          <a:ea typeface="+mn-ea"/>
        </a:defRPr>
      </a:lvl9pPr>
    </p:bodyStyle>
    <p:otherStyle>
      <a:defPPr>
        <a:defRPr lang="en-US"/>
      </a:defPPr>
      <a:lvl1pPr marL="0" algn="l" defTabSz="607411" rtl="0" eaLnBrk="1" latinLnBrk="0" hangingPunct="1">
        <a:defRPr sz="2400" kern="1200">
          <a:solidFill>
            <a:schemeClr val="tx1"/>
          </a:solidFill>
          <a:latin typeface="+mn-lt"/>
          <a:ea typeface="+mn-ea"/>
          <a:cs typeface="+mn-cs"/>
        </a:defRPr>
      </a:lvl1pPr>
      <a:lvl2pPr marL="607411" algn="l" defTabSz="607411" rtl="0" eaLnBrk="1" latinLnBrk="0" hangingPunct="1">
        <a:defRPr sz="2400" kern="1200">
          <a:solidFill>
            <a:schemeClr val="tx1"/>
          </a:solidFill>
          <a:latin typeface="+mn-lt"/>
          <a:ea typeface="+mn-ea"/>
          <a:cs typeface="+mn-cs"/>
        </a:defRPr>
      </a:lvl2pPr>
      <a:lvl3pPr marL="1214884" algn="l" defTabSz="607411" rtl="0" eaLnBrk="1" latinLnBrk="0" hangingPunct="1">
        <a:defRPr sz="2400" kern="1200">
          <a:solidFill>
            <a:schemeClr val="tx1"/>
          </a:solidFill>
          <a:latin typeface="+mn-lt"/>
          <a:ea typeface="+mn-ea"/>
          <a:cs typeface="+mn-cs"/>
        </a:defRPr>
      </a:lvl3pPr>
      <a:lvl4pPr marL="1822332" algn="l" defTabSz="607411" rtl="0" eaLnBrk="1" latinLnBrk="0" hangingPunct="1">
        <a:defRPr sz="2400" kern="1200">
          <a:solidFill>
            <a:schemeClr val="tx1"/>
          </a:solidFill>
          <a:latin typeface="+mn-lt"/>
          <a:ea typeface="+mn-ea"/>
          <a:cs typeface="+mn-cs"/>
        </a:defRPr>
      </a:lvl4pPr>
      <a:lvl5pPr marL="2429770" algn="l" defTabSz="607411" rtl="0" eaLnBrk="1" latinLnBrk="0" hangingPunct="1">
        <a:defRPr sz="2400" kern="1200">
          <a:solidFill>
            <a:schemeClr val="tx1"/>
          </a:solidFill>
          <a:latin typeface="+mn-lt"/>
          <a:ea typeface="+mn-ea"/>
          <a:cs typeface="+mn-cs"/>
        </a:defRPr>
      </a:lvl5pPr>
      <a:lvl6pPr marL="3037212" algn="l" defTabSz="607411" rtl="0" eaLnBrk="1" latinLnBrk="0" hangingPunct="1">
        <a:defRPr sz="2400" kern="1200">
          <a:solidFill>
            <a:schemeClr val="tx1"/>
          </a:solidFill>
          <a:latin typeface="+mn-lt"/>
          <a:ea typeface="+mn-ea"/>
          <a:cs typeface="+mn-cs"/>
        </a:defRPr>
      </a:lvl6pPr>
      <a:lvl7pPr marL="3644658" algn="l" defTabSz="607411" rtl="0" eaLnBrk="1" latinLnBrk="0" hangingPunct="1">
        <a:defRPr sz="2400" kern="1200">
          <a:solidFill>
            <a:schemeClr val="tx1"/>
          </a:solidFill>
          <a:latin typeface="+mn-lt"/>
          <a:ea typeface="+mn-ea"/>
          <a:cs typeface="+mn-cs"/>
        </a:defRPr>
      </a:lvl7pPr>
      <a:lvl8pPr marL="4252116" algn="l" defTabSz="607411" rtl="0" eaLnBrk="1" latinLnBrk="0" hangingPunct="1">
        <a:defRPr sz="2400" kern="1200">
          <a:solidFill>
            <a:schemeClr val="tx1"/>
          </a:solidFill>
          <a:latin typeface="+mn-lt"/>
          <a:ea typeface="+mn-ea"/>
          <a:cs typeface="+mn-cs"/>
        </a:defRPr>
      </a:lvl8pPr>
      <a:lvl9pPr marL="4859525" algn="l" defTabSz="607411"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145"/>
            <a:fld id="{D0BE6F14-FF48-0F4F-A8AA-2E3F25371E4A}" type="slidenum">
              <a:rPr lang="en-US" smtClean="0">
                <a:solidFill>
                  <a:srgbClr val="000000"/>
                </a:solidFill>
                <a:latin typeface="IBM Plex Sans"/>
              </a:rPr>
              <a:pPr defTabSz="914145"/>
              <a:t>‹#›</a:t>
            </a:fld>
            <a:endParaRPr lang="en-US">
              <a:solidFill>
                <a:srgbClr val="000000"/>
              </a:solidFill>
              <a:latin typeface="IBM Plex Sans"/>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145"/>
            <a:r>
              <a:rPr lang="de-DE">
                <a:solidFill>
                  <a:srgbClr val="000000"/>
                </a:solidFill>
                <a:latin typeface="IBM Plex Sans"/>
              </a:rPr>
              <a:t>Think 2019 / Cloud Security State of the Union / Feb, 2019 / © 2018 IBM Corporation</a:t>
            </a:r>
            <a:endParaRPr lang="en-US">
              <a:solidFill>
                <a:srgbClr val="000000"/>
              </a:solidFill>
              <a:latin typeface="IBM Plex Sans"/>
            </a:endParaRPr>
          </a:p>
        </p:txBody>
      </p:sp>
    </p:spTree>
    <p:extLst>
      <p:ext uri="{BB962C8B-B14F-4D97-AF65-F5344CB8AC3E}">
        <p14:creationId xmlns:p14="http://schemas.microsoft.com/office/powerpoint/2010/main" val="576440545"/>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 id="2147484991" r:id="rId9"/>
    <p:sldLayoutId id="2147484992" r:id="rId10"/>
    <p:sldLayoutId id="2147484993" r:id="rId11"/>
    <p:sldLayoutId id="2147484994" r:id="rId12"/>
    <p:sldLayoutId id="2147484995" r:id="rId13"/>
    <p:sldLayoutId id="2147484996" r:id="rId14"/>
    <p:sldLayoutId id="2147484997" r:id="rId15"/>
    <p:sldLayoutId id="2147484998" r:id="rId16"/>
    <p:sldLayoutId id="2147484999" r:id="rId17"/>
    <p:sldLayoutId id="2147485000" r:id="rId18"/>
    <p:sldLayoutId id="2147485001" r:id="rId19"/>
    <p:sldLayoutId id="2147485002" r:id="rId20"/>
    <p:sldLayoutId id="2147485003" r:id="rId21"/>
    <p:sldLayoutId id="2147485004" r:id="rId22"/>
    <p:sldLayoutId id="2147485005" r:id="rId23"/>
    <p:sldLayoutId id="2147485006" r:id="rId24"/>
    <p:sldLayoutId id="2147485007" r:id="rId25"/>
    <p:sldLayoutId id="2147485008" r:id="rId26"/>
    <p:sldLayoutId id="2147485009" r:id="rId27"/>
    <p:sldLayoutId id="2147485010" r:id="rId28"/>
    <p:sldLayoutId id="2147485011" r:id="rId29"/>
    <p:sldLayoutId id="2147485012" r:id="rId30"/>
    <p:sldLayoutId id="2147485013" r:id="rId31"/>
    <p:sldLayoutId id="2147485014" r:id="rId32"/>
    <p:sldLayoutId id="2147485015" r:id="rId33"/>
    <p:sldLayoutId id="2147485016" r:id="rId34"/>
    <p:sldLayoutId id="2147485017" r:id="rId35"/>
    <p:sldLayoutId id="2147485018" r:id="rId36"/>
    <p:sldLayoutId id="2147485019" r:id="rId37"/>
    <p:sldLayoutId id="2147485020" r:id="rId38"/>
    <p:sldLayoutId id="2147485021" r:id="rId39"/>
  </p:sldLayoutIdLst>
  <p:hf hdr="0" dt="0"/>
  <p:txStyles>
    <p:titleStyle>
      <a:lvl1pPr algn="l" defTabSz="609423"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423"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656" indent="-230656" algn="l" defTabSz="60942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9019" indent="-230656" algn="l" defTabSz="60942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738" indent="-224306" algn="l" defTabSz="60942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70733" indent="-230656" algn="l" defTabSz="609423"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51860" indent="-304712" algn="l" defTabSz="609423" rtl="0" eaLnBrk="1" latinLnBrk="0" hangingPunct="1">
        <a:spcBef>
          <a:spcPct val="20000"/>
        </a:spcBef>
        <a:buFont typeface="Arial"/>
        <a:buChar char="•"/>
        <a:defRPr sz="2700" kern="1200">
          <a:solidFill>
            <a:schemeClr val="tx1"/>
          </a:solidFill>
          <a:latin typeface="+mn-lt"/>
          <a:ea typeface="+mn-ea"/>
          <a:cs typeface="+mn-cs"/>
        </a:defRPr>
      </a:lvl6pPr>
      <a:lvl7pPr marL="3961293" indent="-304712" algn="l" defTabSz="609423" rtl="0" eaLnBrk="1" latinLnBrk="0" hangingPunct="1">
        <a:spcBef>
          <a:spcPct val="20000"/>
        </a:spcBef>
        <a:buFont typeface="Arial"/>
        <a:buChar char="•"/>
        <a:defRPr sz="2700" kern="1200">
          <a:solidFill>
            <a:schemeClr val="tx1"/>
          </a:solidFill>
          <a:latin typeface="+mn-lt"/>
          <a:ea typeface="+mn-ea"/>
          <a:cs typeface="+mn-cs"/>
        </a:defRPr>
      </a:lvl7pPr>
      <a:lvl8pPr marL="4570722" indent="-304712" algn="l" defTabSz="609423" rtl="0" eaLnBrk="1" latinLnBrk="0" hangingPunct="1">
        <a:spcBef>
          <a:spcPct val="20000"/>
        </a:spcBef>
        <a:buFont typeface="Arial"/>
        <a:buChar char="•"/>
        <a:defRPr sz="2700" kern="1200">
          <a:solidFill>
            <a:schemeClr val="tx1"/>
          </a:solidFill>
          <a:latin typeface="+mn-lt"/>
          <a:ea typeface="+mn-ea"/>
          <a:cs typeface="+mn-cs"/>
        </a:defRPr>
      </a:lvl8pPr>
      <a:lvl9pPr marL="5180152" indent="-304712" algn="l" defTabSz="60942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23" rtl="0" eaLnBrk="1" latinLnBrk="0" hangingPunct="1">
        <a:defRPr sz="2400" kern="1200">
          <a:solidFill>
            <a:schemeClr val="tx1"/>
          </a:solidFill>
          <a:latin typeface="+mn-lt"/>
          <a:ea typeface="+mn-ea"/>
          <a:cs typeface="+mn-cs"/>
        </a:defRPr>
      </a:lvl1pPr>
      <a:lvl2pPr marL="609423" algn="l" defTabSz="609423" rtl="0" eaLnBrk="1" latinLnBrk="0" hangingPunct="1">
        <a:defRPr sz="2400" kern="1200">
          <a:solidFill>
            <a:schemeClr val="tx1"/>
          </a:solidFill>
          <a:latin typeface="+mn-lt"/>
          <a:ea typeface="+mn-ea"/>
          <a:cs typeface="+mn-cs"/>
        </a:defRPr>
      </a:lvl2pPr>
      <a:lvl3pPr marL="1218862" algn="l" defTabSz="609423" rtl="0" eaLnBrk="1" latinLnBrk="0" hangingPunct="1">
        <a:defRPr sz="2400" kern="1200">
          <a:solidFill>
            <a:schemeClr val="tx1"/>
          </a:solidFill>
          <a:latin typeface="+mn-lt"/>
          <a:ea typeface="+mn-ea"/>
          <a:cs typeface="+mn-cs"/>
        </a:defRPr>
      </a:lvl3pPr>
      <a:lvl4pPr marL="1828292" algn="l" defTabSz="609423" rtl="0" eaLnBrk="1" latinLnBrk="0" hangingPunct="1">
        <a:defRPr sz="2400" kern="1200">
          <a:solidFill>
            <a:schemeClr val="tx1"/>
          </a:solidFill>
          <a:latin typeface="+mn-lt"/>
          <a:ea typeface="+mn-ea"/>
          <a:cs typeface="+mn-cs"/>
        </a:defRPr>
      </a:lvl4pPr>
      <a:lvl5pPr marL="2437722" algn="l" defTabSz="609423" rtl="0" eaLnBrk="1" latinLnBrk="0" hangingPunct="1">
        <a:defRPr sz="2400" kern="1200">
          <a:solidFill>
            <a:schemeClr val="tx1"/>
          </a:solidFill>
          <a:latin typeface="+mn-lt"/>
          <a:ea typeface="+mn-ea"/>
          <a:cs typeface="+mn-cs"/>
        </a:defRPr>
      </a:lvl5pPr>
      <a:lvl6pPr marL="3047148" algn="l" defTabSz="609423" rtl="0" eaLnBrk="1" latinLnBrk="0" hangingPunct="1">
        <a:defRPr sz="2400" kern="1200">
          <a:solidFill>
            <a:schemeClr val="tx1"/>
          </a:solidFill>
          <a:latin typeface="+mn-lt"/>
          <a:ea typeface="+mn-ea"/>
          <a:cs typeface="+mn-cs"/>
        </a:defRPr>
      </a:lvl6pPr>
      <a:lvl7pPr marL="3656575" algn="l" defTabSz="609423" rtl="0" eaLnBrk="1" latinLnBrk="0" hangingPunct="1">
        <a:defRPr sz="2400" kern="1200">
          <a:solidFill>
            <a:schemeClr val="tx1"/>
          </a:solidFill>
          <a:latin typeface="+mn-lt"/>
          <a:ea typeface="+mn-ea"/>
          <a:cs typeface="+mn-cs"/>
        </a:defRPr>
      </a:lvl7pPr>
      <a:lvl8pPr marL="4266005" algn="l" defTabSz="609423" rtl="0" eaLnBrk="1" latinLnBrk="0" hangingPunct="1">
        <a:defRPr sz="2400" kern="1200">
          <a:solidFill>
            <a:schemeClr val="tx1"/>
          </a:solidFill>
          <a:latin typeface="+mn-lt"/>
          <a:ea typeface="+mn-ea"/>
          <a:cs typeface="+mn-cs"/>
        </a:defRPr>
      </a:lvl8pPr>
      <a:lvl9pPr marL="4875435" algn="l" defTabSz="60942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1"/>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9"/>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264"/>
            <a:fld id="{D0BE6F14-FF48-0F4F-A8AA-2E3F25371E4A}" type="slidenum">
              <a:rPr lang="en-US" smtClean="0">
                <a:solidFill>
                  <a:srgbClr val="000000"/>
                </a:solidFill>
                <a:latin typeface="IBM Plex Sans"/>
              </a:rPr>
              <a:pPr defTabSz="914264"/>
              <a:t>‹#›</a:t>
            </a:fld>
            <a:endParaRPr lang="en-US">
              <a:solidFill>
                <a:srgbClr val="000000"/>
              </a:solidFill>
              <a:latin typeface="IBM Plex Sans"/>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264"/>
            <a:r>
              <a:rPr lang="de-DE">
                <a:solidFill>
                  <a:srgbClr val="000000"/>
                </a:solidFill>
                <a:latin typeface="IBM Plex Sans"/>
              </a:rPr>
              <a:t>Think 2018 / Event Strategy / November 30, 2017 / © 2018 IBM Corporation</a:t>
            </a:r>
            <a:endParaRPr lang="en-US">
              <a:solidFill>
                <a:srgbClr val="000000"/>
              </a:solidFill>
              <a:latin typeface="IBM Plex Sans"/>
            </a:endParaRPr>
          </a:p>
        </p:txBody>
      </p:sp>
    </p:spTree>
    <p:extLst>
      <p:ext uri="{BB962C8B-B14F-4D97-AF65-F5344CB8AC3E}">
        <p14:creationId xmlns:p14="http://schemas.microsoft.com/office/powerpoint/2010/main" val="4137182363"/>
      </p:ext>
    </p:extLst>
  </p:cSld>
  <p:clrMap bg1="lt1" tx1="dk1" bg2="lt2" tx2="dk2" accent1="accent1" accent2="accent2" accent3="accent3" accent4="accent4" accent5="accent5" accent6="accent6" hlink="hlink" folHlink="folHlink"/>
  <p:sldLayoutIdLst>
    <p:sldLayoutId id="2147485023" r:id="rId1"/>
    <p:sldLayoutId id="2147485024" r:id="rId2"/>
    <p:sldLayoutId id="2147485025" r:id="rId3"/>
    <p:sldLayoutId id="2147485026" r:id="rId4"/>
    <p:sldLayoutId id="2147485027" r:id="rId5"/>
    <p:sldLayoutId id="2147485028" r:id="rId6"/>
    <p:sldLayoutId id="2147485029" r:id="rId7"/>
    <p:sldLayoutId id="2147485030" r:id="rId8"/>
    <p:sldLayoutId id="2147485031" r:id="rId9"/>
    <p:sldLayoutId id="2147485032" r:id="rId10"/>
    <p:sldLayoutId id="2147485033" r:id="rId11"/>
    <p:sldLayoutId id="2147485034" r:id="rId12"/>
    <p:sldLayoutId id="2147485035" r:id="rId13"/>
    <p:sldLayoutId id="2147485036" r:id="rId14"/>
    <p:sldLayoutId id="2147485037" r:id="rId15"/>
    <p:sldLayoutId id="2147485038" r:id="rId16"/>
    <p:sldLayoutId id="2147485039" r:id="rId17"/>
    <p:sldLayoutId id="2147485040" r:id="rId18"/>
    <p:sldLayoutId id="2147485041" r:id="rId19"/>
    <p:sldLayoutId id="2147485042" r:id="rId20"/>
    <p:sldLayoutId id="2147485043" r:id="rId21"/>
    <p:sldLayoutId id="2147485044" r:id="rId22"/>
    <p:sldLayoutId id="2147485045" r:id="rId23"/>
    <p:sldLayoutId id="2147485046" r:id="rId24"/>
    <p:sldLayoutId id="2147485047" r:id="rId25"/>
    <p:sldLayoutId id="2147485048" r:id="rId26"/>
    <p:sldLayoutId id="2147485049" r:id="rId27"/>
    <p:sldLayoutId id="2147485050" r:id="rId28"/>
    <p:sldLayoutId id="2147485051" r:id="rId29"/>
    <p:sldLayoutId id="2147485052" r:id="rId30"/>
    <p:sldLayoutId id="2147485053" r:id="rId31"/>
    <p:sldLayoutId id="2147485054" r:id="rId32"/>
    <p:sldLayoutId id="2147485055" r:id="rId33"/>
    <p:sldLayoutId id="2147485056" r:id="rId34"/>
    <p:sldLayoutId id="2147485057" r:id="rId35"/>
  </p:sldLayoutIdLst>
  <p:hf sldNum="0" hdr="0" dt="0"/>
  <p:txStyles>
    <p:titleStyle>
      <a:lvl1pPr algn="l" defTabSz="609507"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07"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685" indent="-230685" algn="l" defTabSz="609507"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9087" indent="-230685" algn="l" defTabSz="609507"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846" indent="-224334" algn="l" defTabSz="609507"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70873" indent="-230685" algn="l" defTabSz="609507"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52296" indent="-304752" algn="l" defTabSz="609507" rtl="0" eaLnBrk="1" latinLnBrk="0" hangingPunct="1">
        <a:spcBef>
          <a:spcPct val="20000"/>
        </a:spcBef>
        <a:buFont typeface="Arial"/>
        <a:buChar char="•"/>
        <a:defRPr sz="2700" kern="1200">
          <a:solidFill>
            <a:schemeClr val="tx1"/>
          </a:solidFill>
          <a:latin typeface="+mn-lt"/>
          <a:ea typeface="+mn-ea"/>
          <a:cs typeface="+mn-cs"/>
        </a:defRPr>
      </a:lvl6pPr>
      <a:lvl7pPr marL="3961808" indent="-304752" algn="l" defTabSz="609507" rtl="0" eaLnBrk="1" latinLnBrk="0" hangingPunct="1">
        <a:spcBef>
          <a:spcPct val="20000"/>
        </a:spcBef>
        <a:buFont typeface="Arial"/>
        <a:buChar char="•"/>
        <a:defRPr sz="2700" kern="1200">
          <a:solidFill>
            <a:schemeClr val="tx1"/>
          </a:solidFill>
          <a:latin typeface="+mn-lt"/>
          <a:ea typeface="+mn-ea"/>
          <a:cs typeface="+mn-cs"/>
        </a:defRPr>
      </a:lvl7pPr>
      <a:lvl8pPr marL="4571316" indent="-304752" algn="l" defTabSz="609507" rtl="0" eaLnBrk="1" latinLnBrk="0" hangingPunct="1">
        <a:spcBef>
          <a:spcPct val="20000"/>
        </a:spcBef>
        <a:buFont typeface="Arial"/>
        <a:buChar char="•"/>
        <a:defRPr sz="2700" kern="1200">
          <a:solidFill>
            <a:schemeClr val="tx1"/>
          </a:solidFill>
          <a:latin typeface="+mn-lt"/>
          <a:ea typeface="+mn-ea"/>
          <a:cs typeface="+mn-cs"/>
        </a:defRPr>
      </a:lvl8pPr>
      <a:lvl9pPr marL="5180824" indent="-304752" algn="l" defTabSz="60950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07" rtl="0" eaLnBrk="1" latinLnBrk="0" hangingPunct="1">
        <a:defRPr sz="2400" kern="1200">
          <a:solidFill>
            <a:schemeClr val="tx1"/>
          </a:solidFill>
          <a:latin typeface="+mn-lt"/>
          <a:ea typeface="+mn-ea"/>
          <a:cs typeface="+mn-cs"/>
        </a:defRPr>
      </a:lvl1pPr>
      <a:lvl2pPr marL="609507" algn="l" defTabSz="609507" rtl="0" eaLnBrk="1" latinLnBrk="0" hangingPunct="1">
        <a:defRPr sz="2400" kern="1200">
          <a:solidFill>
            <a:schemeClr val="tx1"/>
          </a:solidFill>
          <a:latin typeface="+mn-lt"/>
          <a:ea typeface="+mn-ea"/>
          <a:cs typeface="+mn-cs"/>
        </a:defRPr>
      </a:lvl2pPr>
      <a:lvl3pPr marL="1219020" algn="l" defTabSz="609507" rtl="0" eaLnBrk="1" latinLnBrk="0" hangingPunct="1">
        <a:defRPr sz="2400" kern="1200">
          <a:solidFill>
            <a:schemeClr val="tx1"/>
          </a:solidFill>
          <a:latin typeface="+mn-lt"/>
          <a:ea typeface="+mn-ea"/>
          <a:cs typeface="+mn-cs"/>
        </a:defRPr>
      </a:lvl3pPr>
      <a:lvl4pPr marL="1828528" algn="l" defTabSz="609507" rtl="0" eaLnBrk="1" latinLnBrk="0" hangingPunct="1">
        <a:defRPr sz="2400" kern="1200">
          <a:solidFill>
            <a:schemeClr val="tx1"/>
          </a:solidFill>
          <a:latin typeface="+mn-lt"/>
          <a:ea typeface="+mn-ea"/>
          <a:cs typeface="+mn-cs"/>
        </a:defRPr>
      </a:lvl4pPr>
      <a:lvl5pPr marL="2438038" algn="l" defTabSz="609507" rtl="0" eaLnBrk="1" latinLnBrk="0" hangingPunct="1">
        <a:defRPr sz="2400" kern="1200">
          <a:solidFill>
            <a:schemeClr val="tx1"/>
          </a:solidFill>
          <a:latin typeface="+mn-lt"/>
          <a:ea typeface="+mn-ea"/>
          <a:cs typeface="+mn-cs"/>
        </a:defRPr>
      </a:lvl5pPr>
      <a:lvl6pPr marL="3047544" algn="l" defTabSz="609507" rtl="0" eaLnBrk="1" latinLnBrk="0" hangingPunct="1">
        <a:defRPr sz="2400" kern="1200">
          <a:solidFill>
            <a:schemeClr val="tx1"/>
          </a:solidFill>
          <a:latin typeface="+mn-lt"/>
          <a:ea typeface="+mn-ea"/>
          <a:cs typeface="+mn-cs"/>
        </a:defRPr>
      </a:lvl6pPr>
      <a:lvl7pPr marL="3657051" algn="l" defTabSz="609507" rtl="0" eaLnBrk="1" latinLnBrk="0" hangingPunct="1">
        <a:defRPr sz="2400" kern="1200">
          <a:solidFill>
            <a:schemeClr val="tx1"/>
          </a:solidFill>
          <a:latin typeface="+mn-lt"/>
          <a:ea typeface="+mn-ea"/>
          <a:cs typeface="+mn-cs"/>
        </a:defRPr>
      </a:lvl7pPr>
      <a:lvl8pPr marL="4266560" algn="l" defTabSz="609507" rtl="0" eaLnBrk="1" latinLnBrk="0" hangingPunct="1">
        <a:defRPr sz="2400" kern="1200">
          <a:solidFill>
            <a:schemeClr val="tx1"/>
          </a:solidFill>
          <a:latin typeface="+mn-lt"/>
          <a:ea typeface="+mn-ea"/>
          <a:cs typeface="+mn-cs"/>
        </a:defRPr>
      </a:lvl8pPr>
      <a:lvl9pPr marL="4876069" algn="l" defTabSz="60950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04284" y="376433"/>
            <a:ext cx="10972800" cy="42717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2286057"/>
            <a:ext cx="5181600" cy="384031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1"/>
            <a:r>
              <a:rPr lang="en-US"/>
              <a:t>Third level</a:t>
            </a:r>
          </a:p>
        </p:txBody>
      </p:sp>
      <p:sp>
        <p:nvSpPr>
          <p:cNvPr id="17413" name="Rectangle 5"/>
          <p:cNvSpPr>
            <a:spLocks noGrp="1" noChangeArrowheads="1"/>
          </p:cNvSpPr>
          <p:nvPr>
            <p:ph type="ftr" sz="quarter" idx="3"/>
          </p:nvPr>
        </p:nvSpPr>
        <p:spPr bwMode="auto">
          <a:xfrm>
            <a:off x="609601" y="6325115"/>
            <a:ext cx="7416800" cy="2305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eaLnBrk="0" hangingPunct="0">
              <a:defRPr sz="1167" smtClean="0">
                <a:solidFill>
                  <a:srgbClr val="004266"/>
                </a:solidFill>
              </a:defRPr>
            </a:lvl1pPr>
          </a:lstStyle>
          <a:p>
            <a:pPr defTabSz="1218548" fontAlgn="base">
              <a:spcBef>
                <a:spcPct val="0"/>
              </a:spcBef>
              <a:spcAft>
                <a:spcPct val="0"/>
              </a:spcAft>
              <a:defRPr/>
            </a:pPr>
            <a:r>
              <a:rPr lang="en-US">
                <a:ea typeface="ヒラギノ角ゴ Pro W3" charset="0"/>
                <a:cs typeface="ヒラギノ角ゴ Pro W3" charset="0"/>
              </a:rPr>
              <a:t>IBM Cloud Analyst Summit November 2017 © 2017 IBM Corporation</a:t>
            </a:r>
          </a:p>
        </p:txBody>
      </p:sp>
      <p:sp>
        <p:nvSpPr>
          <p:cNvPr id="17414" name="Rectangle 6"/>
          <p:cNvSpPr>
            <a:spLocks noGrp="1" noChangeArrowheads="1"/>
          </p:cNvSpPr>
          <p:nvPr>
            <p:ph type="sldNum" sz="quarter" idx="4"/>
          </p:nvPr>
        </p:nvSpPr>
        <p:spPr bwMode="auto">
          <a:xfrm>
            <a:off x="8737600" y="6325115"/>
            <a:ext cx="2844800" cy="2305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eaLnBrk="0" hangingPunct="0">
              <a:defRPr sz="1167" smtClean="0">
                <a:solidFill>
                  <a:srgbClr val="004266"/>
                </a:solidFill>
              </a:defRPr>
            </a:lvl1pPr>
          </a:lstStyle>
          <a:p>
            <a:pPr defTabSz="1218548" fontAlgn="base">
              <a:spcBef>
                <a:spcPct val="0"/>
              </a:spcBef>
              <a:spcAft>
                <a:spcPct val="0"/>
              </a:spcAft>
              <a:defRPr/>
            </a:pPr>
            <a:fld id="{56B483B5-D3B0-674A-8E18-AED1BCDC0A87}" type="slidenum">
              <a:rPr lang="en-US" smtClean="0">
                <a:ea typeface="ヒラギノ角ゴ Pro W3" charset="0"/>
                <a:cs typeface="ヒラギノ角ゴ Pro W3" charset="0"/>
              </a:rPr>
              <a:pPr defTabSz="1218548" fontAlgn="base">
                <a:spcBef>
                  <a:spcPct val="0"/>
                </a:spcBef>
                <a:spcAft>
                  <a:spcPct val="0"/>
                </a:spcAft>
                <a:defRPr/>
              </a:pPr>
              <a:t>‹#›</a:t>
            </a:fld>
            <a:endParaRPr lang="en-US">
              <a:ea typeface="ヒラギノ角ゴ Pro W3" charset="0"/>
              <a:cs typeface="ヒラギノ角ゴ Pro W3" charset="0"/>
            </a:endParaRPr>
          </a:p>
        </p:txBody>
      </p:sp>
      <p:pic>
        <p:nvPicPr>
          <p:cNvPr id="1032" name="Picture 8" descr="IBM_logo_blue"/>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065939" y="376428"/>
            <a:ext cx="622300" cy="251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6"/>
          <p:cNvSpPr>
            <a:spLocks noChangeArrowheads="1"/>
          </p:cNvSpPr>
          <p:nvPr userDrawn="1"/>
        </p:nvSpPr>
        <p:spPr bwMode="auto">
          <a:xfrm>
            <a:off x="609601" y="6594848"/>
            <a:ext cx="2844800" cy="245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121859" tIns="60931" rIns="121859" bIns="60931" anchor="b"/>
          <a:lstStyle/>
          <a:p>
            <a:pPr algn="r" defTabSz="1218548" fontAlgn="base">
              <a:spcBef>
                <a:spcPct val="0"/>
              </a:spcBef>
              <a:spcAft>
                <a:spcPct val="0"/>
              </a:spcAft>
              <a:defRPr/>
            </a:pPr>
            <a:r>
              <a:rPr lang="en-US" sz="1084" dirty="0">
                <a:solidFill>
                  <a:srgbClr val="004266"/>
                </a:solidFill>
                <a:ea typeface="ヒラギノ角ゴ Pro W3" charset="0"/>
                <a:cs typeface="ヒラギノ角ゴ Pro W3" charset="0"/>
              </a:rPr>
              <a:t>IBM CONFIDENTIAL</a:t>
            </a:r>
          </a:p>
        </p:txBody>
      </p:sp>
    </p:spTree>
    <p:extLst>
      <p:ext uri="{BB962C8B-B14F-4D97-AF65-F5344CB8AC3E}">
        <p14:creationId xmlns:p14="http://schemas.microsoft.com/office/powerpoint/2010/main" val="1245313562"/>
      </p:ext>
    </p:extLst>
  </p:cSld>
  <p:clrMap bg1="lt1" tx1="dk1" bg2="lt2" tx2="dk2" accent1="accent1" accent2="accent2" accent3="accent3" accent4="accent4" accent5="accent5" accent6="accent6" hlink="hlink" folHlink="folHlink"/>
  <p:sldLayoutIdLst>
    <p:sldLayoutId id="2147485060" r:id="rId1"/>
    <p:sldLayoutId id="2147485061" r:id="rId2"/>
    <p:sldLayoutId id="2147485062" r:id="rId3"/>
    <p:sldLayoutId id="2147485063" r:id="rId4"/>
    <p:sldLayoutId id="2147485064" r:id="rId5"/>
    <p:sldLayoutId id="2147485065" r:id="rId6"/>
    <p:sldLayoutId id="2147485066" r:id="rId7"/>
    <p:sldLayoutId id="2147485067" r:id="rId8"/>
    <p:sldLayoutId id="2147485068" r:id="rId9"/>
    <p:sldLayoutId id="2147485069" r:id="rId10"/>
    <p:sldLayoutId id="2147485070" r:id="rId11"/>
    <p:sldLayoutId id="2147485071" r:id="rId12"/>
    <p:sldLayoutId id="2147485072" r:id="rId13"/>
  </p:sldLayoutIdLst>
  <p:hf hdr="0" ftr="0" dt="0"/>
  <p:txStyles>
    <p:titleStyle>
      <a:lvl1pPr algn="l" rtl="0" eaLnBrk="1" fontAlgn="base" hangingPunct="1">
        <a:spcBef>
          <a:spcPct val="0"/>
        </a:spcBef>
        <a:spcAft>
          <a:spcPct val="0"/>
        </a:spcAft>
        <a:defRPr sz="3833" b="1">
          <a:solidFill>
            <a:srgbClr val="004266"/>
          </a:solidFill>
          <a:latin typeface="+mj-lt"/>
          <a:ea typeface="+mj-ea"/>
          <a:cs typeface="ＭＳ Ｐゴシック" charset="0"/>
        </a:defRPr>
      </a:lvl1pPr>
      <a:lvl2pPr algn="l" rtl="0" eaLnBrk="1" fontAlgn="base" hangingPunct="1">
        <a:spcBef>
          <a:spcPct val="0"/>
        </a:spcBef>
        <a:spcAft>
          <a:spcPct val="0"/>
        </a:spcAft>
        <a:defRPr sz="3833" b="1">
          <a:solidFill>
            <a:srgbClr val="004266"/>
          </a:solidFill>
          <a:latin typeface="Arial" charset="0"/>
          <a:ea typeface="ＭＳ Ｐゴシック" charset="0"/>
          <a:cs typeface="ＭＳ Ｐゴシック" charset="0"/>
        </a:defRPr>
      </a:lvl2pPr>
      <a:lvl3pPr algn="l" rtl="0" eaLnBrk="1" fontAlgn="base" hangingPunct="1">
        <a:spcBef>
          <a:spcPct val="0"/>
        </a:spcBef>
        <a:spcAft>
          <a:spcPct val="0"/>
        </a:spcAft>
        <a:defRPr sz="3833" b="1">
          <a:solidFill>
            <a:srgbClr val="004266"/>
          </a:solidFill>
          <a:latin typeface="Arial" charset="0"/>
          <a:ea typeface="ＭＳ Ｐゴシック" charset="0"/>
          <a:cs typeface="ＭＳ Ｐゴシック" charset="0"/>
        </a:defRPr>
      </a:lvl3pPr>
      <a:lvl4pPr algn="l" rtl="0" eaLnBrk="1" fontAlgn="base" hangingPunct="1">
        <a:spcBef>
          <a:spcPct val="0"/>
        </a:spcBef>
        <a:spcAft>
          <a:spcPct val="0"/>
        </a:spcAft>
        <a:defRPr sz="3833" b="1">
          <a:solidFill>
            <a:srgbClr val="004266"/>
          </a:solidFill>
          <a:latin typeface="Arial" charset="0"/>
          <a:ea typeface="ＭＳ Ｐゴシック" charset="0"/>
          <a:cs typeface="ＭＳ Ｐゴシック" charset="0"/>
        </a:defRPr>
      </a:lvl4pPr>
      <a:lvl5pPr algn="l" rtl="0" eaLnBrk="1" fontAlgn="base" hangingPunct="1">
        <a:spcBef>
          <a:spcPct val="0"/>
        </a:spcBef>
        <a:spcAft>
          <a:spcPct val="0"/>
        </a:spcAft>
        <a:defRPr sz="3833" b="1">
          <a:solidFill>
            <a:srgbClr val="004266"/>
          </a:solidFill>
          <a:latin typeface="Arial" charset="0"/>
          <a:ea typeface="ＭＳ Ｐゴシック" charset="0"/>
          <a:cs typeface="ＭＳ Ｐゴシック" charset="0"/>
        </a:defRPr>
      </a:lvl5pPr>
      <a:lvl6pPr marL="608726" algn="l" rtl="0" eaLnBrk="1" fontAlgn="base" hangingPunct="1">
        <a:spcBef>
          <a:spcPct val="0"/>
        </a:spcBef>
        <a:spcAft>
          <a:spcPct val="0"/>
        </a:spcAft>
        <a:defRPr sz="3833" b="1">
          <a:solidFill>
            <a:srgbClr val="004266"/>
          </a:solidFill>
          <a:latin typeface="Arial" charset="0"/>
          <a:ea typeface="ＭＳ Ｐゴシック" charset="0"/>
        </a:defRPr>
      </a:lvl6pPr>
      <a:lvl7pPr marL="1217448" algn="l" rtl="0" eaLnBrk="1" fontAlgn="base" hangingPunct="1">
        <a:spcBef>
          <a:spcPct val="0"/>
        </a:spcBef>
        <a:spcAft>
          <a:spcPct val="0"/>
        </a:spcAft>
        <a:defRPr sz="3833" b="1">
          <a:solidFill>
            <a:srgbClr val="004266"/>
          </a:solidFill>
          <a:latin typeface="Arial" charset="0"/>
          <a:ea typeface="ＭＳ Ｐゴシック" charset="0"/>
        </a:defRPr>
      </a:lvl7pPr>
      <a:lvl8pPr marL="1826176" algn="l" rtl="0" eaLnBrk="1" fontAlgn="base" hangingPunct="1">
        <a:spcBef>
          <a:spcPct val="0"/>
        </a:spcBef>
        <a:spcAft>
          <a:spcPct val="0"/>
        </a:spcAft>
        <a:defRPr sz="3833" b="1">
          <a:solidFill>
            <a:srgbClr val="004266"/>
          </a:solidFill>
          <a:latin typeface="Arial" charset="0"/>
          <a:ea typeface="ＭＳ Ｐゴシック" charset="0"/>
        </a:defRPr>
      </a:lvl8pPr>
      <a:lvl9pPr marL="2434895" algn="l" rtl="0" eaLnBrk="1" fontAlgn="base" hangingPunct="1">
        <a:spcBef>
          <a:spcPct val="0"/>
        </a:spcBef>
        <a:spcAft>
          <a:spcPct val="0"/>
        </a:spcAft>
        <a:defRPr sz="3833" b="1">
          <a:solidFill>
            <a:srgbClr val="004266"/>
          </a:solidFill>
          <a:latin typeface="Arial" charset="0"/>
          <a:ea typeface="ＭＳ Ｐゴシック" charset="0"/>
        </a:defRPr>
      </a:lvl9pPr>
    </p:titleStyle>
    <p:bodyStyle>
      <a:lvl1pPr marL="308587" indent="-308587" algn="l" rtl="0" eaLnBrk="1" fontAlgn="base" hangingPunct="1">
        <a:spcBef>
          <a:spcPct val="20000"/>
        </a:spcBef>
        <a:spcAft>
          <a:spcPct val="0"/>
        </a:spcAft>
        <a:buChar char="•"/>
        <a:defRPr sz="2500">
          <a:solidFill>
            <a:srgbClr val="004266"/>
          </a:solidFill>
          <a:latin typeface="+mn-lt"/>
          <a:ea typeface="+mn-ea"/>
          <a:cs typeface="ＭＳ Ｐゴシック" charset="0"/>
        </a:defRPr>
      </a:lvl1pPr>
      <a:lvl2pPr marL="989175" indent="-528408" algn="l" rtl="0" eaLnBrk="1" fontAlgn="base" hangingPunct="1">
        <a:spcBef>
          <a:spcPct val="20000"/>
        </a:spcBef>
        <a:spcAft>
          <a:spcPct val="0"/>
        </a:spcAft>
        <a:buFont typeface="Arial" charset="0"/>
        <a:buChar char="–"/>
        <a:defRPr sz="2500">
          <a:solidFill>
            <a:srgbClr val="004266"/>
          </a:solidFill>
          <a:latin typeface="+mn-lt"/>
          <a:ea typeface="+mn-ea"/>
        </a:defRPr>
      </a:lvl2pPr>
      <a:lvl3pPr marL="1521806" indent="-304362" algn="l" rtl="0" eaLnBrk="1" fontAlgn="base" hangingPunct="1">
        <a:spcBef>
          <a:spcPct val="20000"/>
        </a:spcBef>
        <a:spcAft>
          <a:spcPct val="0"/>
        </a:spcAft>
        <a:buFont typeface="Arial" charset="0"/>
        <a:buChar char="–"/>
        <a:defRPr sz="2500">
          <a:solidFill>
            <a:schemeClr val="tx1"/>
          </a:solidFill>
          <a:latin typeface="+mn-lt"/>
          <a:ea typeface="+mn-ea"/>
        </a:defRPr>
      </a:lvl3pPr>
      <a:lvl4pPr marL="2130537" indent="-304362" algn="l" rtl="0" eaLnBrk="1" fontAlgn="base" hangingPunct="1">
        <a:spcBef>
          <a:spcPct val="20000"/>
        </a:spcBef>
        <a:spcAft>
          <a:spcPct val="0"/>
        </a:spcAft>
        <a:buChar char="–"/>
        <a:defRPr sz="2500">
          <a:solidFill>
            <a:schemeClr val="tx1"/>
          </a:solidFill>
          <a:latin typeface="+mn-lt"/>
          <a:ea typeface="+mn-ea"/>
        </a:defRPr>
      </a:lvl4pPr>
      <a:lvl5pPr marL="2739261" indent="-304362" algn="l" rtl="0" eaLnBrk="1" fontAlgn="base" hangingPunct="1">
        <a:spcBef>
          <a:spcPct val="20000"/>
        </a:spcBef>
        <a:spcAft>
          <a:spcPct val="0"/>
        </a:spcAft>
        <a:buChar char="»"/>
        <a:defRPr sz="2500">
          <a:solidFill>
            <a:schemeClr val="tx1"/>
          </a:solidFill>
          <a:latin typeface="+mn-lt"/>
          <a:ea typeface="+mn-ea"/>
        </a:defRPr>
      </a:lvl5pPr>
      <a:lvl6pPr marL="3347978" indent="-304362" algn="l" rtl="0" eaLnBrk="1" fontAlgn="base" hangingPunct="1">
        <a:spcBef>
          <a:spcPct val="20000"/>
        </a:spcBef>
        <a:spcAft>
          <a:spcPct val="0"/>
        </a:spcAft>
        <a:buChar char="»"/>
        <a:defRPr sz="2500">
          <a:solidFill>
            <a:schemeClr val="tx1"/>
          </a:solidFill>
          <a:latin typeface="+mn-lt"/>
          <a:ea typeface="+mn-ea"/>
        </a:defRPr>
      </a:lvl6pPr>
      <a:lvl7pPr marL="3956706" indent="-304362" algn="l" rtl="0" eaLnBrk="1" fontAlgn="base" hangingPunct="1">
        <a:spcBef>
          <a:spcPct val="20000"/>
        </a:spcBef>
        <a:spcAft>
          <a:spcPct val="0"/>
        </a:spcAft>
        <a:buChar char="»"/>
        <a:defRPr sz="2500">
          <a:solidFill>
            <a:schemeClr val="tx1"/>
          </a:solidFill>
          <a:latin typeface="+mn-lt"/>
          <a:ea typeface="+mn-ea"/>
        </a:defRPr>
      </a:lvl7pPr>
      <a:lvl8pPr marL="4565430" indent="-304362" algn="l" rtl="0" eaLnBrk="1" fontAlgn="base" hangingPunct="1">
        <a:spcBef>
          <a:spcPct val="20000"/>
        </a:spcBef>
        <a:spcAft>
          <a:spcPct val="0"/>
        </a:spcAft>
        <a:buChar char="»"/>
        <a:defRPr sz="2500">
          <a:solidFill>
            <a:schemeClr val="tx1"/>
          </a:solidFill>
          <a:latin typeface="+mn-lt"/>
          <a:ea typeface="+mn-ea"/>
        </a:defRPr>
      </a:lvl8pPr>
      <a:lvl9pPr marL="5174152" indent="-304362" algn="l" rtl="0" eaLnBrk="1" fontAlgn="base" hangingPunct="1">
        <a:spcBef>
          <a:spcPct val="20000"/>
        </a:spcBef>
        <a:spcAft>
          <a:spcPct val="0"/>
        </a:spcAft>
        <a:buChar char="»"/>
        <a:defRPr sz="2500">
          <a:solidFill>
            <a:schemeClr val="tx1"/>
          </a:solidFill>
          <a:latin typeface="+mn-lt"/>
          <a:ea typeface="+mn-ea"/>
        </a:defRPr>
      </a:lvl9pPr>
    </p:bodyStyle>
    <p:otherStyle>
      <a:defPPr>
        <a:defRPr lang="en-US"/>
      </a:defPPr>
      <a:lvl1pPr marL="0" algn="l" defTabSz="608726" rtl="0" eaLnBrk="1" latinLnBrk="0" hangingPunct="1">
        <a:defRPr sz="2417" kern="1200">
          <a:solidFill>
            <a:schemeClr val="tx1"/>
          </a:solidFill>
          <a:latin typeface="+mn-lt"/>
          <a:ea typeface="+mn-ea"/>
          <a:cs typeface="+mn-cs"/>
        </a:defRPr>
      </a:lvl1pPr>
      <a:lvl2pPr marL="608726" algn="l" defTabSz="608726" rtl="0" eaLnBrk="1" latinLnBrk="0" hangingPunct="1">
        <a:defRPr sz="2417" kern="1200">
          <a:solidFill>
            <a:schemeClr val="tx1"/>
          </a:solidFill>
          <a:latin typeface="+mn-lt"/>
          <a:ea typeface="+mn-ea"/>
          <a:cs typeface="+mn-cs"/>
        </a:defRPr>
      </a:lvl2pPr>
      <a:lvl3pPr marL="1217448" algn="l" defTabSz="608726" rtl="0" eaLnBrk="1" latinLnBrk="0" hangingPunct="1">
        <a:defRPr sz="2417" kern="1200">
          <a:solidFill>
            <a:schemeClr val="tx1"/>
          </a:solidFill>
          <a:latin typeface="+mn-lt"/>
          <a:ea typeface="+mn-ea"/>
          <a:cs typeface="+mn-cs"/>
        </a:defRPr>
      </a:lvl3pPr>
      <a:lvl4pPr marL="1826176" algn="l" defTabSz="608726" rtl="0" eaLnBrk="1" latinLnBrk="0" hangingPunct="1">
        <a:defRPr sz="2417" kern="1200">
          <a:solidFill>
            <a:schemeClr val="tx1"/>
          </a:solidFill>
          <a:latin typeface="+mn-lt"/>
          <a:ea typeface="+mn-ea"/>
          <a:cs typeface="+mn-cs"/>
        </a:defRPr>
      </a:lvl4pPr>
      <a:lvl5pPr marL="2434895" algn="l" defTabSz="608726" rtl="0" eaLnBrk="1" latinLnBrk="0" hangingPunct="1">
        <a:defRPr sz="2417" kern="1200">
          <a:solidFill>
            <a:schemeClr val="tx1"/>
          </a:solidFill>
          <a:latin typeface="+mn-lt"/>
          <a:ea typeface="+mn-ea"/>
          <a:cs typeface="+mn-cs"/>
        </a:defRPr>
      </a:lvl5pPr>
      <a:lvl6pPr marL="3043623" algn="l" defTabSz="608726" rtl="0" eaLnBrk="1" latinLnBrk="0" hangingPunct="1">
        <a:defRPr sz="2417" kern="1200">
          <a:solidFill>
            <a:schemeClr val="tx1"/>
          </a:solidFill>
          <a:latin typeface="+mn-lt"/>
          <a:ea typeface="+mn-ea"/>
          <a:cs typeface="+mn-cs"/>
        </a:defRPr>
      </a:lvl6pPr>
      <a:lvl7pPr marL="3652343" algn="l" defTabSz="608726" rtl="0" eaLnBrk="1" latinLnBrk="0" hangingPunct="1">
        <a:defRPr sz="2417" kern="1200">
          <a:solidFill>
            <a:schemeClr val="tx1"/>
          </a:solidFill>
          <a:latin typeface="+mn-lt"/>
          <a:ea typeface="+mn-ea"/>
          <a:cs typeface="+mn-cs"/>
        </a:defRPr>
      </a:lvl7pPr>
      <a:lvl8pPr marL="4261068" algn="l" defTabSz="608726" rtl="0" eaLnBrk="1" latinLnBrk="0" hangingPunct="1">
        <a:defRPr sz="2417" kern="1200">
          <a:solidFill>
            <a:schemeClr val="tx1"/>
          </a:solidFill>
          <a:latin typeface="+mn-lt"/>
          <a:ea typeface="+mn-ea"/>
          <a:cs typeface="+mn-cs"/>
        </a:defRPr>
      </a:lvl8pPr>
      <a:lvl9pPr marL="4869793" algn="l" defTabSz="608726" rtl="0" eaLnBrk="1" latinLnBrk="0" hangingPunct="1">
        <a:defRPr sz="2417"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DOC ID / </a:t>
            </a:r>
            <a:r>
              <a:rPr lang="de-DE" dirty="0" err="1"/>
              <a:t>January</a:t>
            </a:r>
            <a:r>
              <a:rPr lang="de-DE" dirty="0"/>
              <a:t> 09, 2018 / © 2018 IBM Corporation</a:t>
            </a:r>
            <a:endParaRPr lang="en-US" dirty="0"/>
          </a:p>
        </p:txBody>
      </p:sp>
    </p:spTree>
    <p:extLst>
      <p:ext uri="{BB962C8B-B14F-4D97-AF65-F5344CB8AC3E}">
        <p14:creationId xmlns:p14="http://schemas.microsoft.com/office/powerpoint/2010/main" val="373865391"/>
      </p:ext>
    </p:extLst>
  </p:cSld>
  <p:clrMap bg1="lt1" tx1="dk1" bg2="lt2" tx2="dk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02" r:id="rId29"/>
    <p:sldLayoutId id="2147485103" r:id="rId30"/>
    <p:sldLayoutId id="2147485104" r:id="rId31"/>
    <p:sldLayoutId id="2147485105" r:id="rId32"/>
    <p:sldLayoutId id="2147485106" r:id="rId33"/>
    <p:sldLayoutId id="2147485107" r:id="rId34"/>
    <p:sldLayoutId id="2147485108" r:id="rId35"/>
    <p:sldLayoutId id="2147485109" r:id="rId36"/>
    <p:sldLayoutId id="2147485110" r:id="rId37"/>
    <p:sldLayoutId id="2147485111" r:id="rId38"/>
    <p:sldLayoutId id="2147485112" r:id="rId39"/>
    <p:sldLayoutId id="2147485113" r:id="rId40"/>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ZaaS  © 2018 IBM Corporation</a:t>
            </a:r>
            <a:endParaRPr lang="en-US" dirty="0"/>
          </a:p>
        </p:txBody>
      </p:sp>
    </p:spTree>
    <p:extLst>
      <p:ext uri="{BB962C8B-B14F-4D97-AF65-F5344CB8AC3E}">
        <p14:creationId xmlns:p14="http://schemas.microsoft.com/office/powerpoint/2010/main" val="3029267995"/>
      </p:ext>
    </p:extLst>
  </p:cSld>
  <p:clrMap bg1="lt1" tx1="dk1" bg2="lt2" tx2="dk2" accent1="accent1" accent2="accent2" accent3="accent3" accent4="accent4" accent5="accent5" accent6="accent6" hlink="hlink" folHlink="folHlink"/>
  <p:sldLayoutIdLst>
    <p:sldLayoutId id="2147485115" r:id="rId1"/>
    <p:sldLayoutId id="2147485116" r:id="rId2"/>
    <p:sldLayoutId id="2147485117" r:id="rId3"/>
    <p:sldLayoutId id="2147485118" r:id="rId4"/>
    <p:sldLayoutId id="2147485119" r:id="rId5"/>
    <p:sldLayoutId id="2147485120" r:id="rId6"/>
    <p:sldLayoutId id="2147485121" r:id="rId7"/>
    <p:sldLayoutId id="2147485122" r:id="rId8"/>
    <p:sldLayoutId id="2147485123" r:id="rId9"/>
    <p:sldLayoutId id="2147485124" r:id="rId10"/>
    <p:sldLayoutId id="2147485125" r:id="rId11"/>
    <p:sldLayoutId id="2147485126" r:id="rId12"/>
    <p:sldLayoutId id="2147485127" r:id="rId13"/>
    <p:sldLayoutId id="2147485128" r:id="rId14"/>
    <p:sldLayoutId id="2147485129" r:id="rId15"/>
    <p:sldLayoutId id="2147485130" r:id="rId16"/>
    <p:sldLayoutId id="2147485131" r:id="rId17"/>
    <p:sldLayoutId id="2147485132" r:id="rId18"/>
    <p:sldLayoutId id="2147485133" r:id="rId19"/>
    <p:sldLayoutId id="2147485134" r:id="rId20"/>
    <p:sldLayoutId id="2147485135" r:id="rId21"/>
    <p:sldLayoutId id="2147485136" r:id="rId22"/>
    <p:sldLayoutId id="2147485137" r:id="rId23"/>
    <p:sldLayoutId id="2147485138" r:id="rId24"/>
    <p:sldLayoutId id="2147485139" r:id="rId25"/>
    <p:sldLayoutId id="2147485140" r:id="rId26"/>
    <p:sldLayoutId id="2147485141" r:id="rId27"/>
    <p:sldLayoutId id="2147485142" r:id="rId28"/>
    <p:sldLayoutId id="2147485143" r:id="rId29"/>
    <p:sldLayoutId id="2147485144" r:id="rId30"/>
    <p:sldLayoutId id="2147485145" r:id="rId31"/>
    <p:sldLayoutId id="2147485146" r:id="rId32"/>
    <p:sldLayoutId id="2147485147" r:id="rId33"/>
    <p:sldLayoutId id="2147485148" r:id="rId34"/>
    <p:sldLayoutId id="2147485149" r:id="rId35"/>
    <p:sldLayoutId id="2147485150" r:id="rId36"/>
    <p:sldLayoutId id="2147485151" r:id="rId37"/>
    <p:sldLayoutId id="2147485152" r:id="rId38"/>
    <p:sldLayoutId id="2147485153" r:id="rId39"/>
  </p:sldLayoutIdLst>
  <p:hf sldNum="0" hdr="0" ftr="0" dt="0"/>
  <p:txStyles>
    <p:titleStyle>
      <a:lvl1pPr algn="l" defTabSz="457178"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174617" indent="-174617" algn="l" defTabSz="457178" rtl="0" eaLnBrk="1" latinLnBrk="0" hangingPunct="1">
        <a:lnSpc>
          <a:spcPct val="100000"/>
        </a:lnSpc>
        <a:spcBef>
          <a:spcPts val="1100"/>
        </a:spcBef>
        <a:buFont typeface="Wingdings" pitchFamily="2" charset="2"/>
        <a:buChar char="§"/>
        <a:defRPr sz="1400" kern="1200">
          <a:solidFill>
            <a:schemeClr val="tx1"/>
          </a:solidFill>
          <a:latin typeface="+mn-lt"/>
          <a:ea typeface="Arial" charset="0"/>
          <a:cs typeface="Arial" charset="0"/>
        </a:defRPr>
      </a:lvl1pPr>
      <a:lvl2pPr marL="396855" indent="-166680" algn="l" defTabSz="457178"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628619" indent="-166680" algn="l" defTabSz="457178"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803235" indent="-174617" algn="l" defTabSz="457178"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969914" indent="-166680" algn="l" defTabSz="457178"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6"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3"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EC39FC4F-9AEE-0547-AB76-09E3A5A43331}"/>
              </a:ext>
            </a:extLst>
          </p:cNvPr>
          <p:cNvSpPr>
            <a:spLocks noGrp="1" noChangeArrowheads="1"/>
          </p:cNvSpPr>
          <p:nvPr>
            <p:ph type="title"/>
          </p:nvPr>
        </p:nvSpPr>
        <p:spPr bwMode="auto">
          <a:xfrm>
            <a:off x="304800" y="268818"/>
            <a:ext cx="5486400" cy="5988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80711E4C-30C7-2E41-BEEC-742BF8AC9F1D}"/>
              </a:ext>
            </a:extLst>
          </p:cNvPr>
          <p:cNvSpPr>
            <a:spLocks noGrp="1" noChangeArrowheads="1"/>
          </p:cNvSpPr>
          <p:nvPr>
            <p:ph type="body" idx="1"/>
          </p:nvPr>
        </p:nvSpPr>
        <p:spPr bwMode="auto">
          <a:xfrm>
            <a:off x="6400800" y="256118"/>
            <a:ext cx="5486400" cy="60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ABE00CF4-A0E7-AC44-A70E-B7E174BC977A}"/>
              </a:ext>
            </a:extLst>
          </p:cNvPr>
          <p:cNvSpPr>
            <a:spLocks noGrp="1"/>
          </p:cNvSpPr>
          <p:nvPr>
            <p:ph type="sldNum" sz="quarter" idx="4"/>
          </p:nvPr>
        </p:nvSpPr>
        <p:spPr>
          <a:xfrm>
            <a:off x="9144000" y="6434667"/>
            <a:ext cx="2743200" cy="184151"/>
          </a:xfrm>
          <a:prstGeom prst="rect">
            <a:avLst/>
          </a:prstGeom>
        </p:spPr>
        <p:txBody>
          <a:bodyPr vert="horz" lIns="0" tIns="0" rIns="0" bIns="0" rtlCol="0" anchor="ctr"/>
          <a:lstStyle>
            <a:lvl1pPr algn="r" eaLnBrk="1" fontAlgn="auto" hangingPunct="1">
              <a:spcBef>
                <a:spcPts val="0"/>
              </a:spcBef>
              <a:spcAft>
                <a:spcPts val="0"/>
              </a:spcAft>
              <a:defRPr sz="800" b="0" i="0" baseline="0" smtClean="0">
                <a:solidFill>
                  <a:schemeClr val="tx1"/>
                </a:solidFill>
                <a:latin typeface="Arial" charset="0"/>
                <a:ea typeface="Arial" charset="0"/>
                <a:cs typeface="Arial" charset="0"/>
              </a:defRPr>
            </a:lvl1pPr>
          </a:lstStyle>
          <a:p>
            <a:pPr>
              <a:defRPr/>
            </a:pPr>
            <a:fld id="{849F2943-6C2E-AD48-9213-DFBE1A94FEE3}" type="slidenum">
              <a:rPr lang="en-US"/>
              <a:pPr>
                <a:defRPr/>
              </a:pPr>
              <a:t>‹#›</a:t>
            </a:fld>
            <a:endParaRPr lang="en-US" dirty="0"/>
          </a:p>
        </p:txBody>
      </p:sp>
      <p:sp>
        <p:nvSpPr>
          <p:cNvPr id="9" name="Footer Placeholder 8">
            <a:extLst>
              <a:ext uri="{FF2B5EF4-FFF2-40B4-BE49-F238E27FC236}">
                <a16:creationId xmlns:a16="http://schemas.microsoft.com/office/drawing/2014/main" id="{6D2DD99B-32DF-294F-BBD1-305E211D9C95}"/>
              </a:ext>
            </a:extLst>
          </p:cNvPr>
          <p:cNvSpPr>
            <a:spLocks noGrp="1"/>
          </p:cNvSpPr>
          <p:nvPr>
            <p:ph type="ftr" sz="quarter" idx="3"/>
          </p:nvPr>
        </p:nvSpPr>
        <p:spPr>
          <a:xfrm>
            <a:off x="304800" y="6434667"/>
            <a:ext cx="8534400" cy="184151"/>
          </a:xfrm>
          <a:prstGeom prst="rect">
            <a:avLst/>
          </a:prstGeom>
        </p:spPr>
        <p:txBody>
          <a:bodyPr vert="horz" lIns="0" tIns="0" rIns="0" bIns="0" rtlCol="0" anchor="ctr"/>
          <a:lstStyle>
            <a:lvl1pPr algn="l" eaLnBrk="1" fontAlgn="auto" hangingPunct="1">
              <a:spcBef>
                <a:spcPts val="0"/>
              </a:spcBef>
              <a:spcAft>
                <a:spcPts val="0"/>
              </a:spcAft>
              <a:defRPr sz="800" b="0" i="0" baseline="0" dirty="0">
                <a:solidFill>
                  <a:schemeClr val="tx1"/>
                </a:solidFill>
                <a:latin typeface="Arial" charset="0"/>
                <a:ea typeface="Arial" charset="0"/>
                <a:cs typeface="Arial" charset="0"/>
              </a:defRPr>
            </a:lvl1pPr>
          </a:lstStyle>
          <a:p>
            <a:pPr>
              <a:defRPr/>
            </a:pPr>
            <a:r>
              <a:rPr lang="en-US"/>
              <a:t>IBM ZaaS - Hyper Protect Crypto Services © 2019 IBM Corporation</a:t>
            </a:r>
          </a:p>
        </p:txBody>
      </p:sp>
    </p:spTree>
    <p:extLst>
      <p:ext uri="{BB962C8B-B14F-4D97-AF65-F5344CB8AC3E}">
        <p14:creationId xmlns:p14="http://schemas.microsoft.com/office/powerpoint/2010/main" val="2414970179"/>
      </p:ext>
    </p:extLst>
  </p:cSld>
  <p:clrMap bg1="lt1" tx1="dk1" bg2="lt2" tx2="dk2" accent1="accent1" accent2="accent2" accent3="accent3" accent4="accent4" accent5="accent5" accent6="accent6" hlink="hlink" folHlink="folHlink"/>
  <p:sldLayoutIdLst>
    <p:sldLayoutId id="2147485155" r:id="rId1"/>
    <p:sldLayoutId id="2147485156" r:id="rId2"/>
    <p:sldLayoutId id="2147485157" r:id="rId3"/>
    <p:sldLayoutId id="2147485158" r:id="rId4"/>
    <p:sldLayoutId id="2147485159" r:id="rId5"/>
    <p:sldLayoutId id="2147485160" r:id="rId6"/>
    <p:sldLayoutId id="2147485161" r:id="rId7"/>
    <p:sldLayoutId id="2147485162" r:id="rId8"/>
    <p:sldLayoutId id="2147485163" r:id="rId9"/>
    <p:sldLayoutId id="2147485164" r:id="rId10"/>
    <p:sldLayoutId id="2147485165" r:id="rId11"/>
    <p:sldLayoutId id="2147485166" r:id="rId12"/>
    <p:sldLayoutId id="2147485167" r:id="rId13"/>
    <p:sldLayoutId id="2147485168" r:id="rId14"/>
    <p:sldLayoutId id="2147485169" r:id="rId15"/>
    <p:sldLayoutId id="2147485170" r:id="rId16"/>
    <p:sldLayoutId id="2147485171" r:id="rId17"/>
    <p:sldLayoutId id="2147485172" r:id="rId18"/>
    <p:sldLayoutId id="2147485173" r:id="rId19"/>
    <p:sldLayoutId id="2147485174" r:id="rId20"/>
    <p:sldLayoutId id="2147485175" r:id="rId21"/>
    <p:sldLayoutId id="2147485176" r:id="rId22"/>
    <p:sldLayoutId id="2147485177" r:id="rId23"/>
    <p:sldLayoutId id="2147485178" r:id="rId24"/>
    <p:sldLayoutId id="2147485179" r:id="rId25"/>
    <p:sldLayoutId id="2147485180" r:id="rId26"/>
    <p:sldLayoutId id="2147485181" r:id="rId27"/>
    <p:sldLayoutId id="2147485182" r:id="rId28"/>
    <p:sldLayoutId id="2147485183" r:id="rId29"/>
    <p:sldLayoutId id="2147485184" r:id="rId30"/>
    <p:sldLayoutId id="2147485185" r:id="rId31"/>
    <p:sldLayoutId id="2147485186" r:id="rId32"/>
    <p:sldLayoutId id="2147485187" r:id="rId33"/>
    <p:sldLayoutId id="2147485188" r:id="rId34"/>
    <p:sldLayoutId id="2147485189" r:id="rId35"/>
    <p:sldLayoutId id="2147485190" r:id="rId36"/>
  </p:sldLayoutIdLst>
  <p:hf sldNum="0" hdr="0" dt="0"/>
  <p:txStyles>
    <p:titleStyle>
      <a:lvl1pPr algn="l" defTabSz="609585" rtl="0" fontAlgn="base">
        <a:lnSpc>
          <a:spcPct val="90000"/>
        </a:lnSpc>
        <a:spcBef>
          <a:spcPct val="0"/>
        </a:spcBef>
        <a:spcAft>
          <a:spcPct val="0"/>
        </a:spcAft>
        <a:defRPr sz="3200" kern="1200">
          <a:solidFill>
            <a:schemeClr val="tx1"/>
          </a:solidFill>
          <a:latin typeface="Arial" charset="0"/>
          <a:ea typeface="Arial" charset="0"/>
          <a:cs typeface="Arial" charset="0"/>
        </a:defRPr>
      </a:lvl1pPr>
      <a:lvl2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2pPr>
      <a:lvl3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3pPr>
      <a:lvl4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4pPr>
      <a:lvl5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5pPr>
      <a:lvl6pPr marL="609585"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1219170"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1828754"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2438339"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9pPr>
    </p:titleStyle>
    <p:bodyStyle>
      <a:lvl1pPr algn="l" defTabSz="609585" rtl="0" fontAlgn="base">
        <a:spcBef>
          <a:spcPts val="1467"/>
        </a:spcBef>
        <a:spcAft>
          <a:spcPct val="0"/>
        </a:spcAft>
        <a:buFont typeface="Arial" panose="020B0604020202020204" pitchFamily="34" charset="0"/>
        <a:defRPr sz="1867" kern="1200">
          <a:solidFill>
            <a:schemeClr val="tx1"/>
          </a:solidFill>
          <a:latin typeface="Arial" charset="0"/>
          <a:ea typeface="Arial" charset="0"/>
          <a:cs typeface="Arial" charset="0"/>
        </a:defRPr>
      </a:lvl1pPr>
      <a:lvl2pPr marL="230712" indent="-230712" algn="l" defTabSz="609585"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2pPr>
      <a:lvl3pPr marL="529153" indent="-230712" algn="l" defTabSz="609585"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3pPr>
      <a:lvl4pPr marL="833946" indent="-224361" algn="l" defTabSz="609585"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4pPr>
      <a:lvl5pPr marL="1071007" indent="-230712" algn="l" defTabSz="609585" rtl="0" fontAlgn="base">
        <a:spcBef>
          <a:spcPts val="1467"/>
        </a:spcBef>
        <a:spcAft>
          <a:spcPct val="0"/>
        </a:spcAft>
        <a:buFont typeface="Arial" panose="020B0604020202020204" pitchFamily="34" charset="0"/>
        <a:buChar char="»"/>
        <a:defRPr sz="1867" kern="1200">
          <a:solidFill>
            <a:schemeClr val="tx1"/>
          </a:solidFill>
          <a:latin typeface="Arial" charset="0"/>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1217876"/>
            <a:fld id="{D0BE6F14-FF48-0F4F-A8AA-2E3F25371E4A}" type="slidenum">
              <a:rPr lang="en-US" smtClean="0">
                <a:solidFill>
                  <a:srgbClr val="000000"/>
                </a:solidFill>
              </a:rPr>
              <a:pPr defTabSz="1217876"/>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1217876"/>
            <a:r>
              <a:rPr lang="de-DE">
                <a:solidFill>
                  <a:srgbClr val="000000"/>
                </a:solidFill>
              </a:rPr>
              <a:t>Group Name / DOC ID / Month XX, 2017 / © 2017 IBM Corporation</a:t>
            </a:r>
            <a:endParaRPr lang="en-US">
              <a:solidFill>
                <a:srgbClr val="000000"/>
              </a:solidFill>
            </a:endParaRPr>
          </a:p>
        </p:txBody>
      </p:sp>
    </p:spTree>
    <p:extLst>
      <p:ext uri="{BB962C8B-B14F-4D97-AF65-F5344CB8AC3E}">
        <p14:creationId xmlns:p14="http://schemas.microsoft.com/office/powerpoint/2010/main" val="306482990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Lst>
  <p:hf hdr="0" dt="0"/>
  <p:txStyles>
    <p:titleStyle>
      <a:lvl1pPr algn="l" defTabSz="60893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35"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60"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605"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85" indent="-224129"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97"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46" descr="blue-tri-color-logo"/>
          <p:cNvPicPr>
            <a:picLocks noChangeAspect="1" noChangeArrowheads="1"/>
          </p:cNvPicPr>
          <p:nvPr userDrawn="1"/>
        </p:nvPicPr>
        <p:blipFill>
          <a:blip r:embed="rId11" cstate="print"/>
          <a:srcRect/>
          <a:stretch>
            <a:fillRect/>
          </a:stretch>
        </p:blipFill>
        <p:spPr bwMode="auto">
          <a:xfrm>
            <a:off x="11176004" y="187558"/>
            <a:ext cx="840317" cy="255588"/>
          </a:xfrm>
          <a:prstGeom prst="rect">
            <a:avLst/>
          </a:prstGeom>
          <a:noFill/>
          <a:ln w="9525">
            <a:noFill/>
            <a:miter lim="800000"/>
            <a:headEnd/>
            <a:tailEnd/>
          </a:ln>
        </p:spPr>
      </p:pic>
      <p:sp>
        <p:nvSpPr>
          <p:cNvPr id="7" name="Rectangle 6"/>
          <p:cNvSpPr txBox="1">
            <a:spLocks noChangeArrowheads="1"/>
          </p:cNvSpPr>
          <p:nvPr userDrawn="1"/>
        </p:nvSpPr>
        <p:spPr>
          <a:xfrm>
            <a:off x="10403529" y="6615863"/>
            <a:ext cx="1788475" cy="242140"/>
          </a:xfrm>
          <a:prstGeom prst="rect">
            <a:avLst/>
          </a:prstGeom>
          <a:ln/>
        </p:spPr>
        <p:txBody>
          <a:bodyPr lIns="91344" tIns="45682" rIns="91344" bIns="45682"/>
          <a:lstStyle>
            <a:defPPr>
              <a:defRPr lang="en-US"/>
            </a:defPPr>
            <a:lvl1pPr algn="l" rtl="0" fontAlgn="base">
              <a:spcBef>
                <a:spcPct val="0"/>
              </a:spcBef>
              <a:spcAft>
                <a:spcPct val="0"/>
              </a:spcAft>
              <a:defRPr sz="1000" b="1" kern="1200">
                <a:solidFill>
                  <a:schemeClr val="tx1"/>
                </a:solidFill>
                <a:latin typeface="Calibri" panose="020F0502020204030204"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r>
              <a:rPr lang="en-US" dirty="0">
                <a:solidFill>
                  <a:srgbClr val="000000"/>
                </a:solidFill>
              </a:rPr>
              <a:t>IBM Confidential – Page </a:t>
            </a:r>
            <a:fld id="{88758602-715F-477B-8F91-1EF873F6A51B}"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2456246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7" r:id="rId6"/>
    <p:sldLayoutId id="2147483818" r:id="rId7"/>
    <p:sldLayoutId id="2147483819" r:id="rId8"/>
    <p:sldLayoutId id="2147483820" r:id="rId9"/>
  </p:sldLayoutIdLst>
  <p:hf hdr="0" ftr="0" dt="0"/>
  <p:txStyles>
    <p:titleStyle>
      <a:lvl1pPr algn="ctr" rtl="0" eaLnBrk="0" fontAlgn="base" hangingPunct="0">
        <a:lnSpc>
          <a:spcPct val="90000"/>
        </a:lnSpc>
        <a:spcBef>
          <a:spcPct val="0"/>
        </a:spcBef>
        <a:spcAft>
          <a:spcPct val="0"/>
        </a:spcAft>
        <a:defRPr sz="2000">
          <a:solidFill>
            <a:schemeClr val="hlink"/>
          </a:solidFill>
          <a:latin typeface="Calibri" panose="020F0502020204030204" pitchFamily="34" charset="0"/>
          <a:ea typeface="MS PGothic" panose="020B0600070205080204" pitchFamily="34" charset="-128"/>
          <a:cs typeface="+mj-cs"/>
        </a:defRPr>
      </a:lvl1pPr>
      <a:lvl2pPr algn="l" rtl="0" eaLnBrk="0" fontAlgn="base" hangingPunct="0">
        <a:lnSpc>
          <a:spcPct val="90000"/>
        </a:lnSpc>
        <a:spcBef>
          <a:spcPct val="0"/>
        </a:spcBef>
        <a:spcAft>
          <a:spcPct val="0"/>
        </a:spcAft>
        <a:defRPr sz="2000">
          <a:solidFill>
            <a:schemeClr val="hlink"/>
          </a:solidFill>
          <a:latin typeface="Arial" pitchFamily="34" charset="0"/>
          <a:ea typeface="MS PGothic" panose="020B0600070205080204" pitchFamily="34" charset="-128"/>
        </a:defRPr>
      </a:lvl2pPr>
      <a:lvl3pPr algn="l" rtl="0" eaLnBrk="0" fontAlgn="base" hangingPunct="0">
        <a:lnSpc>
          <a:spcPct val="90000"/>
        </a:lnSpc>
        <a:spcBef>
          <a:spcPct val="0"/>
        </a:spcBef>
        <a:spcAft>
          <a:spcPct val="0"/>
        </a:spcAft>
        <a:defRPr sz="2000">
          <a:solidFill>
            <a:schemeClr val="hlink"/>
          </a:solidFill>
          <a:latin typeface="Arial" pitchFamily="34" charset="0"/>
          <a:ea typeface="MS PGothic" panose="020B0600070205080204" pitchFamily="34" charset="-128"/>
        </a:defRPr>
      </a:lvl3pPr>
      <a:lvl4pPr algn="l" rtl="0" eaLnBrk="0" fontAlgn="base" hangingPunct="0">
        <a:lnSpc>
          <a:spcPct val="90000"/>
        </a:lnSpc>
        <a:spcBef>
          <a:spcPct val="0"/>
        </a:spcBef>
        <a:spcAft>
          <a:spcPct val="0"/>
        </a:spcAft>
        <a:defRPr sz="2000">
          <a:solidFill>
            <a:schemeClr val="hlink"/>
          </a:solidFill>
          <a:latin typeface="Arial" pitchFamily="34" charset="0"/>
          <a:ea typeface="MS PGothic" panose="020B0600070205080204" pitchFamily="34" charset="-128"/>
        </a:defRPr>
      </a:lvl4pPr>
      <a:lvl5pPr algn="l" rtl="0" eaLnBrk="0" fontAlgn="base" hangingPunct="0">
        <a:lnSpc>
          <a:spcPct val="90000"/>
        </a:lnSpc>
        <a:spcBef>
          <a:spcPct val="0"/>
        </a:spcBef>
        <a:spcAft>
          <a:spcPct val="0"/>
        </a:spcAft>
        <a:defRPr sz="2000">
          <a:solidFill>
            <a:schemeClr val="hlink"/>
          </a:solidFill>
          <a:latin typeface="Arial" pitchFamily="34" charset="0"/>
          <a:ea typeface="MS PGothic" panose="020B0600070205080204" pitchFamily="34" charset="-128"/>
        </a:defRPr>
      </a:lvl5pPr>
      <a:lvl6pPr marL="456719" algn="l" rtl="0" fontAlgn="base">
        <a:lnSpc>
          <a:spcPct val="90000"/>
        </a:lnSpc>
        <a:spcBef>
          <a:spcPct val="0"/>
        </a:spcBef>
        <a:spcAft>
          <a:spcPct val="0"/>
        </a:spcAft>
        <a:defRPr sz="2300">
          <a:solidFill>
            <a:schemeClr val="hlink"/>
          </a:solidFill>
          <a:latin typeface="Arial" pitchFamily="34" charset="0"/>
        </a:defRPr>
      </a:lvl6pPr>
      <a:lvl7pPr marL="913449" algn="l" rtl="0" fontAlgn="base">
        <a:lnSpc>
          <a:spcPct val="90000"/>
        </a:lnSpc>
        <a:spcBef>
          <a:spcPct val="0"/>
        </a:spcBef>
        <a:spcAft>
          <a:spcPct val="0"/>
        </a:spcAft>
        <a:defRPr sz="2300">
          <a:solidFill>
            <a:schemeClr val="hlink"/>
          </a:solidFill>
          <a:latin typeface="Arial" pitchFamily="34" charset="0"/>
        </a:defRPr>
      </a:lvl7pPr>
      <a:lvl8pPr marL="1370172" algn="l" rtl="0" fontAlgn="base">
        <a:lnSpc>
          <a:spcPct val="90000"/>
        </a:lnSpc>
        <a:spcBef>
          <a:spcPct val="0"/>
        </a:spcBef>
        <a:spcAft>
          <a:spcPct val="0"/>
        </a:spcAft>
        <a:defRPr sz="2300">
          <a:solidFill>
            <a:schemeClr val="hlink"/>
          </a:solidFill>
          <a:latin typeface="Arial" pitchFamily="34" charset="0"/>
        </a:defRPr>
      </a:lvl8pPr>
      <a:lvl9pPr marL="1826904" algn="l" rtl="0" fontAlgn="base">
        <a:lnSpc>
          <a:spcPct val="90000"/>
        </a:lnSpc>
        <a:spcBef>
          <a:spcPct val="0"/>
        </a:spcBef>
        <a:spcAft>
          <a:spcPct val="0"/>
        </a:spcAft>
        <a:defRPr sz="2300">
          <a:solidFill>
            <a:schemeClr val="hlink"/>
          </a:solidFill>
          <a:latin typeface="Arial" pitchFamily="34" charset="0"/>
        </a:defRPr>
      </a:lvl9pPr>
    </p:titleStyle>
    <p:bodyStyle>
      <a:lvl1pPr marL="172858" indent="-17285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S PGothic" panose="020B0600070205080204" pitchFamily="34" charset="-128"/>
          <a:cs typeface="+mn-cs"/>
        </a:defRPr>
      </a:lvl1pPr>
      <a:lvl2pPr marL="509070" indent="-163341"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ea typeface="MS PGothic" panose="020B0600070205080204" pitchFamily="34" charset="-128"/>
        </a:defRPr>
      </a:lvl2pPr>
      <a:lvl3pPr marL="854761" indent="-172858" algn="l" rtl="0" eaLnBrk="0" fontAlgn="base" hangingPunct="0">
        <a:spcBef>
          <a:spcPct val="0"/>
        </a:spcBef>
        <a:spcAft>
          <a:spcPct val="0"/>
        </a:spcAft>
        <a:buClr>
          <a:schemeClr val="tx1"/>
        </a:buClr>
        <a:buChar char="•"/>
        <a:defRPr sz="1600">
          <a:solidFill>
            <a:schemeClr val="tx1"/>
          </a:solidFill>
          <a:latin typeface="+mn-lt"/>
          <a:ea typeface="MS PGothic" panose="020B0600070205080204" pitchFamily="34" charset="-128"/>
        </a:defRPr>
      </a:lvl3pPr>
      <a:lvl4pPr marL="1202077" indent="-172858" algn="l" rtl="0" eaLnBrk="0" fontAlgn="base" hangingPunct="0">
        <a:spcBef>
          <a:spcPct val="20000"/>
        </a:spcBef>
        <a:spcAft>
          <a:spcPct val="0"/>
        </a:spcAft>
        <a:buClr>
          <a:schemeClr val="bg1"/>
        </a:buClr>
        <a:buChar char="–"/>
        <a:defRPr sz="1600">
          <a:solidFill>
            <a:schemeClr val="bg1"/>
          </a:solidFill>
          <a:latin typeface="+mn-lt"/>
          <a:ea typeface="MS PGothic" panose="020B0600070205080204" pitchFamily="34" charset="-128"/>
        </a:defRPr>
      </a:lvl4pPr>
      <a:lvl5pPr marL="1538276" indent="-163341" algn="l" rtl="0" eaLnBrk="0" fontAlgn="base" hangingPunct="0">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4995" indent="-163341" algn="l" rtl="0" fontAlgn="base">
        <a:spcBef>
          <a:spcPct val="20000"/>
        </a:spcBef>
        <a:spcAft>
          <a:spcPct val="0"/>
        </a:spcAft>
        <a:buClr>
          <a:schemeClr val="bg1"/>
        </a:buClr>
        <a:buChar char="»"/>
        <a:defRPr sz="1600">
          <a:solidFill>
            <a:schemeClr val="bg1"/>
          </a:solidFill>
          <a:latin typeface="+mn-lt"/>
        </a:defRPr>
      </a:lvl6pPr>
      <a:lvl7pPr marL="2451725" indent="-163341" algn="l" rtl="0" fontAlgn="base">
        <a:spcBef>
          <a:spcPct val="20000"/>
        </a:spcBef>
        <a:spcAft>
          <a:spcPct val="0"/>
        </a:spcAft>
        <a:buClr>
          <a:schemeClr val="bg1"/>
        </a:buClr>
        <a:buChar char="»"/>
        <a:defRPr sz="1600">
          <a:solidFill>
            <a:schemeClr val="bg1"/>
          </a:solidFill>
          <a:latin typeface="+mn-lt"/>
        </a:defRPr>
      </a:lvl7pPr>
      <a:lvl8pPr marL="2908458" indent="-163341" algn="l" rtl="0" fontAlgn="base">
        <a:spcBef>
          <a:spcPct val="20000"/>
        </a:spcBef>
        <a:spcAft>
          <a:spcPct val="0"/>
        </a:spcAft>
        <a:buClr>
          <a:schemeClr val="bg1"/>
        </a:buClr>
        <a:buChar char="»"/>
        <a:defRPr sz="1600">
          <a:solidFill>
            <a:schemeClr val="bg1"/>
          </a:solidFill>
          <a:latin typeface="+mn-lt"/>
        </a:defRPr>
      </a:lvl8pPr>
      <a:lvl9pPr marL="3365168" indent="-163341"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3449" rtl="0" eaLnBrk="1" latinLnBrk="0" hangingPunct="1">
        <a:defRPr sz="1900" kern="1200">
          <a:solidFill>
            <a:schemeClr val="tx1"/>
          </a:solidFill>
          <a:latin typeface="+mn-lt"/>
          <a:ea typeface="+mn-ea"/>
          <a:cs typeface="+mn-cs"/>
        </a:defRPr>
      </a:lvl1pPr>
      <a:lvl2pPr marL="456719" algn="l" defTabSz="913449" rtl="0" eaLnBrk="1" latinLnBrk="0" hangingPunct="1">
        <a:defRPr sz="1900" kern="1200">
          <a:solidFill>
            <a:schemeClr val="tx1"/>
          </a:solidFill>
          <a:latin typeface="+mn-lt"/>
          <a:ea typeface="+mn-ea"/>
          <a:cs typeface="+mn-cs"/>
        </a:defRPr>
      </a:lvl2pPr>
      <a:lvl3pPr marL="913449" algn="l" defTabSz="913449" rtl="0" eaLnBrk="1" latinLnBrk="0" hangingPunct="1">
        <a:defRPr sz="1900" kern="1200">
          <a:solidFill>
            <a:schemeClr val="tx1"/>
          </a:solidFill>
          <a:latin typeface="+mn-lt"/>
          <a:ea typeface="+mn-ea"/>
          <a:cs typeface="+mn-cs"/>
        </a:defRPr>
      </a:lvl3pPr>
      <a:lvl4pPr marL="1370172" algn="l" defTabSz="913449" rtl="0" eaLnBrk="1" latinLnBrk="0" hangingPunct="1">
        <a:defRPr sz="1900" kern="1200">
          <a:solidFill>
            <a:schemeClr val="tx1"/>
          </a:solidFill>
          <a:latin typeface="+mn-lt"/>
          <a:ea typeface="+mn-ea"/>
          <a:cs typeface="+mn-cs"/>
        </a:defRPr>
      </a:lvl4pPr>
      <a:lvl5pPr marL="1826904" algn="l" defTabSz="913449" rtl="0" eaLnBrk="1" latinLnBrk="0" hangingPunct="1">
        <a:defRPr sz="1900" kern="1200">
          <a:solidFill>
            <a:schemeClr val="tx1"/>
          </a:solidFill>
          <a:latin typeface="+mn-lt"/>
          <a:ea typeface="+mn-ea"/>
          <a:cs typeface="+mn-cs"/>
        </a:defRPr>
      </a:lvl5pPr>
      <a:lvl6pPr marL="2283634" algn="l" defTabSz="913449" rtl="0" eaLnBrk="1" latinLnBrk="0" hangingPunct="1">
        <a:defRPr sz="1900" kern="1200">
          <a:solidFill>
            <a:schemeClr val="tx1"/>
          </a:solidFill>
          <a:latin typeface="+mn-lt"/>
          <a:ea typeface="+mn-ea"/>
          <a:cs typeface="+mn-cs"/>
        </a:defRPr>
      </a:lvl6pPr>
      <a:lvl7pPr marL="2740346" algn="l" defTabSz="913449" rtl="0" eaLnBrk="1" latinLnBrk="0" hangingPunct="1">
        <a:defRPr sz="1900" kern="1200">
          <a:solidFill>
            <a:schemeClr val="tx1"/>
          </a:solidFill>
          <a:latin typeface="+mn-lt"/>
          <a:ea typeface="+mn-ea"/>
          <a:cs typeface="+mn-cs"/>
        </a:defRPr>
      </a:lvl7pPr>
      <a:lvl8pPr marL="3197072" algn="l" defTabSz="913449" rtl="0" eaLnBrk="1" latinLnBrk="0" hangingPunct="1">
        <a:defRPr sz="1900" kern="1200">
          <a:solidFill>
            <a:schemeClr val="tx1"/>
          </a:solidFill>
          <a:latin typeface="+mn-lt"/>
          <a:ea typeface="+mn-ea"/>
          <a:cs typeface="+mn-cs"/>
        </a:defRPr>
      </a:lvl8pPr>
      <a:lvl9pPr marL="3653795" algn="l" defTabSz="91344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268289"/>
            <a:ext cx="5486400" cy="5988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400800" y="255598"/>
            <a:ext cx="5486400" cy="6000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p:cNvSpPr>
            <a:spLocks noGrp="1"/>
          </p:cNvSpPr>
          <p:nvPr>
            <p:ph type="sldNum" sz="quarter" idx="4"/>
          </p:nvPr>
        </p:nvSpPr>
        <p:spPr>
          <a:xfrm>
            <a:off x="9144000" y="6435725"/>
            <a:ext cx="2743200" cy="182563"/>
          </a:xfrm>
          <a:prstGeom prst="rect">
            <a:avLst/>
          </a:prstGeom>
        </p:spPr>
        <p:txBody>
          <a:bodyPr vert="horz" lIns="0" tIns="0" rIns="0" bIns="0" rtlCol="0" anchor="ctr"/>
          <a:lstStyle>
            <a:lvl1pPr algn="r" defTabSz="913425" eaLnBrk="1" fontAlgn="auto" hangingPunct="1">
              <a:spcBef>
                <a:spcPts val="0"/>
              </a:spcBef>
              <a:spcAft>
                <a:spcPts val="0"/>
              </a:spcAft>
              <a:defRPr sz="800" b="0" i="0" baseline="0">
                <a:solidFill>
                  <a:srgbClr val="FFFFFF"/>
                </a:solidFill>
                <a:latin typeface="Arial" charset="0"/>
                <a:ea typeface="Arial" charset="0"/>
                <a:cs typeface="Arial" charset="0"/>
              </a:defRPr>
            </a:lvl1pPr>
          </a:lstStyle>
          <a:p>
            <a:pPr>
              <a:defRPr/>
            </a:pPr>
            <a:fld id="{0E146166-3B8D-4269-B848-00314CFD943B}" type="slidenum">
              <a:rPr lang="en-US"/>
              <a:pPr>
                <a:defRPr/>
              </a:pPr>
              <a:t>‹#›</a:t>
            </a:fld>
            <a:endParaRPr lang="en-US" dirty="0"/>
          </a:p>
        </p:txBody>
      </p:sp>
      <p:sp>
        <p:nvSpPr>
          <p:cNvPr id="9" name="Footer Placeholder 8"/>
          <p:cNvSpPr>
            <a:spLocks noGrp="1"/>
          </p:cNvSpPr>
          <p:nvPr>
            <p:ph type="ftr" sz="quarter" idx="3"/>
          </p:nvPr>
        </p:nvSpPr>
        <p:spPr>
          <a:xfrm>
            <a:off x="304800" y="6435725"/>
            <a:ext cx="8534400" cy="182563"/>
          </a:xfrm>
          <a:prstGeom prst="rect">
            <a:avLst/>
          </a:prstGeom>
        </p:spPr>
        <p:txBody>
          <a:bodyPr vert="horz" lIns="0" tIns="0" rIns="0" bIns="0" rtlCol="0" anchor="ctr"/>
          <a:lstStyle>
            <a:lvl1pPr algn="l" defTabSz="913425" eaLnBrk="1" fontAlgn="auto" hangingPunct="1">
              <a:spcBef>
                <a:spcPts val="0"/>
              </a:spcBef>
              <a:spcAft>
                <a:spcPts val="0"/>
              </a:spcAft>
              <a:defRPr sz="800" b="0" i="0" baseline="0">
                <a:solidFill>
                  <a:srgbClr val="FFFFFF"/>
                </a:solidFill>
                <a:latin typeface="Arial" charset="0"/>
                <a:ea typeface="Arial" charset="0"/>
                <a:cs typeface="Arial" charset="0"/>
              </a:defRPr>
            </a:lvl1pPr>
          </a:lstStyle>
          <a:p>
            <a:pPr>
              <a:defRPr/>
            </a:pPr>
            <a:r>
              <a:rPr lang="en-US"/>
              <a:t>IBM Cloud Object Storage / © 2018 IBM Corporation</a:t>
            </a:r>
            <a:endParaRPr lang="en-US" dirty="0"/>
          </a:p>
        </p:txBody>
      </p:sp>
    </p:spTree>
    <p:extLst>
      <p:ext uri="{BB962C8B-B14F-4D97-AF65-F5344CB8AC3E}">
        <p14:creationId xmlns:p14="http://schemas.microsoft.com/office/powerpoint/2010/main" val="80884403"/>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Lst>
  <p:hf sldNum="0" hdr="0" dt="0"/>
  <p:txStyles>
    <p:titleStyle>
      <a:lvl1pPr algn="l" defTabSz="607367"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36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2pPr>
      <a:lvl3pPr algn="l" defTabSz="60736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3pPr>
      <a:lvl4pPr algn="l" defTabSz="60736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4pPr>
      <a:lvl5pPr algn="l" defTabSz="607367" rtl="0" eaLnBrk="0" fontAlgn="base" hangingPunct="0">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5pPr>
      <a:lvl6pPr marL="456719" algn="l" defTabSz="60736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3449" algn="l" defTabSz="60736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0172" algn="l" defTabSz="60736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6904" algn="l" defTabSz="607367"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367"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29940" indent="-229940" algn="l" defTabSz="60736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091" indent="-229940" algn="l" defTabSz="60736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2578" indent="-223606" algn="l" defTabSz="60736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8868" indent="-229940" algn="l" defTabSz="607367"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3425"/>
            <a:fld id="{D0BE6F14-FF48-0F4F-A8AA-2E3F25371E4A}" type="slidenum">
              <a:rPr lang="en-US" smtClean="0">
                <a:solidFill>
                  <a:srgbClr val="000000"/>
                </a:solidFill>
              </a:rPr>
              <a:pPr defTabSz="913425"/>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3425"/>
            <a:r>
              <a:rPr lang="de-DE">
                <a:solidFill>
                  <a:srgbClr val="000000"/>
                </a:solidFill>
              </a:rPr>
              <a:t>Think 2018 / Event Strategy / November 30, 2017 / © 2018 IBM Corporation</a:t>
            </a:r>
            <a:endParaRPr lang="en-US">
              <a:solidFill>
                <a:srgbClr val="000000"/>
              </a:solidFill>
            </a:endParaRPr>
          </a:p>
        </p:txBody>
      </p:sp>
    </p:spTree>
    <p:extLst>
      <p:ext uri="{BB962C8B-B14F-4D97-AF65-F5344CB8AC3E}">
        <p14:creationId xmlns:p14="http://schemas.microsoft.com/office/powerpoint/2010/main" val="3593528733"/>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Lst>
  <p:hf sldNum="0" hdr="0" dt="0"/>
  <p:txStyles>
    <p:titleStyle>
      <a:lvl1pPr algn="l" defTabSz="60893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35"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60"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605"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85" indent="-224129"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97"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Event Strategy / November 30, 2017 / © 2018 IBM Corporation</a:t>
            </a:r>
            <a:endParaRPr lang="en-US"/>
          </a:p>
        </p:txBody>
      </p:sp>
    </p:spTree>
    <p:extLst>
      <p:ext uri="{BB962C8B-B14F-4D97-AF65-F5344CB8AC3E}">
        <p14:creationId xmlns:p14="http://schemas.microsoft.com/office/powerpoint/2010/main" val="1759772790"/>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Lst>
  <p:hf sldNum="0" hdr="0" dt="0"/>
  <p:txStyles>
    <p:titleStyle>
      <a:lvl1pPr algn="l" defTabSz="60893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35"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60"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605"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85" indent="-224129"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97"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344" tIns="45682" rIns="91344" bIns="45682" rtlCol="0" anchor="ctr">
            <a:normAutofit/>
          </a:bodyPr>
          <a:lstStyle/>
          <a:p>
            <a:r>
              <a:rPr lang="en-US"/>
              <a:t>Click to edit Master title style</a:t>
            </a:r>
          </a:p>
        </p:txBody>
      </p:sp>
      <p:sp>
        <p:nvSpPr>
          <p:cNvPr id="3" name="Text Placeholder 2"/>
          <p:cNvSpPr>
            <a:spLocks noGrp="1"/>
          </p:cNvSpPr>
          <p:nvPr>
            <p:ph type="body" idx="1"/>
          </p:nvPr>
        </p:nvSpPr>
        <p:spPr>
          <a:xfrm>
            <a:off x="838200" y="1825649"/>
            <a:ext cx="10515600" cy="4351339"/>
          </a:xfrm>
          <a:prstGeom prst="rect">
            <a:avLst/>
          </a:prstGeom>
        </p:spPr>
        <p:txBody>
          <a:bodyPr vert="horz" lIns="91344" tIns="45682" rIns="91344" bIns="4568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344" tIns="45682" rIns="91344" bIns="45682" rtlCol="0" anchor="ctr"/>
          <a:lstStyle>
            <a:lvl1pPr algn="l">
              <a:defRPr sz="1200">
                <a:solidFill>
                  <a:schemeClr val="tx1">
                    <a:tint val="75000"/>
                  </a:schemeClr>
                </a:solidFill>
              </a:defRPr>
            </a:lvl1pPr>
          </a:lstStyle>
          <a:p>
            <a:fld id="{74DF8BBE-F8EF-40E4-98A6-AB8B8A0E82E7}" type="datetimeFigureOut">
              <a:rPr lang="en-US" smtClean="0">
                <a:solidFill>
                  <a:prstClr val="black">
                    <a:tint val="75000"/>
                  </a:prstClr>
                </a:solidFill>
              </a:rPr>
              <a:pPr/>
              <a:t>4/27/19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344" tIns="45682" rIns="91344" bIns="4568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344" tIns="45682" rIns="91344" bIns="45682" rtlCol="0" anchor="ctr"/>
          <a:lstStyle>
            <a:lvl1pPr algn="r">
              <a:defRPr sz="1200">
                <a:solidFill>
                  <a:schemeClr val="tx1">
                    <a:tint val="75000"/>
                  </a:schemeClr>
                </a:solidFill>
              </a:defRPr>
            </a:lvl1pPr>
          </a:lstStyle>
          <a:p>
            <a:fld id="{A789085C-A7F5-4DD2-8CFF-1892E65A06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9918590"/>
      </p:ext>
    </p:extLst>
  </p:cSld>
  <p:clrMap bg1="lt1" tx1="dk1" bg2="lt2" tx2="dk2" accent1="accent1" accent2="accent2" accent3="accent3" accent4="accent4" accent5="accent5" accent6="accent6" hlink="hlink" folHlink="folHlink"/>
  <p:sldLayoutIdLst>
    <p:sldLayoutId id="2147484144" r:id="rId1"/>
  </p:sldLayoutIdLst>
  <p:txStyles>
    <p:titleStyle>
      <a:lvl1pPr algn="l" defTabSz="9134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362" indent="-228362" algn="l" defTabSz="9134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078" indent="-228362" algn="l" defTabSz="9134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1798" indent="-228362" algn="l" defTabSz="9134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8496"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5203"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1933"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68638"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5354"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2078" indent="-228362" algn="l" defTabSz="91342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425" rtl="0" eaLnBrk="1" latinLnBrk="0" hangingPunct="1">
        <a:defRPr sz="1900" kern="1200">
          <a:solidFill>
            <a:schemeClr val="tx1"/>
          </a:solidFill>
          <a:latin typeface="+mn-lt"/>
          <a:ea typeface="+mn-ea"/>
          <a:cs typeface="+mn-cs"/>
        </a:defRPr>
      </a:lvl1pPr>
      <a:lvl2pPr marL="456711" algn="l" defTabSz="913425" rtl="0" eaLnBrk="1" latinLnBrk="0" hangingPunct="1">
        <a:defRPr sz="1900" kern="1200">
          <a:solidFill>
            <a:schemeClr val="tx1"/>
          </a:solidFill>
          <a:latin typeface="+mn-lt"/>
          <a:ea typeface="+mn-ea"/>
          <a:cs typeface="+mn-cs"/>
        </a:defRPr>
      </a:lvl2pPr>
      <a:lvl3pPr marL="913425" algn="l" defTabSz="913425" rtl="0" eaLnBrk="1" latinLnBrk="0" hangingPunct="1">
        <a:defRPr sz="1900" kern="1200">
          <a:solidFill>
            <a:schemeClr val="tx1"/>
          </a:solidFill>
          <a:latin typeface="+mn-lt"/>
          <a:ea typeface="+mn-ea"/>
          <a:cs typeface="+mn-cs"/>
        </a:defRPr>
      </a:lvl3pPr>
      <a:lvl4pPr marL="1370138" algn="l" defTabSz="913425" rtl="0" eaLnBrk="1" latinLnBrk="0" hangingPunct="1">
        <a:defRPr sz="1900" kern="1200">
          <a:solidFill>
            <a:schemeClr val="tx1"/>
          </a:solidFill>
          <a:latin typeface="+mn-lt"/>
          <a:ea typeface="+mn-ea"/>
          <a:cs typeface="+mn-cs"/>
        </a:defRPr>
      </a:lvl4pPr>
      <a:lvl5pPr marL="1826858" algn="l" defTabSz="913425" rtl="0" eaLnBrk="1" latinLnBrk="0" hangingPunct="1">
        <a:defRPr sz="1900" kern="1200">
          <a:solidFill>
            <a:schemeClr val="tx1"/>
          </a:solidFill>
          <a:latin typeface="+mn-lt"/>
          <a:ea typeface="+mn-ea"/>
          <a:cs typeface="+mn-cs"/>
        </a:defRPr>
      </a:lvl5pPr>
      <a:lvl6pPr marL="2283578" algn="l" defTabSz="913425" rtl="0" eaLnBrk="1" latinLnBrk="0" hangingPunct="1">
        <a:defRPr sz="1900" kern="1200">
          <a:solidFill>
            <a:schemeClr val="tx1"/>
          </a:solidFill>
          <a:latin typeface="+mn-lt"/>
          <a:ea typeface="+mn-ea"/>
          <a:cs typeface="+mn-cs"/>
        </a:defRPr>
      </a:lvl6pPr>
      <a:lvl7pPr marL="2740277" algn="l" defTabSz="913425" rtl="0" eaLnBrk="1" latinLnBrk="0" hangingPunct="1">
        <a:defRPr sz="1900" kern="1200">
          <a:solidFill>
            <a:schemeClr val="tx1"/>
          </a:solidFill>
          <a:latin typeface="+mn-lt"/>
          <a:ea typeface="+mn-ea"/>
          <a:cs typeface="+mn-cs"/>
        </a:defRPr>
      </a:lvl7pPr>
      <a:lvl8pPr marL="3196992" algn="l" defTabSz="913425" rtl="0" eaLnBrk="1" latinLnBrk="0" hangingPunct="1">
        <a:defRPr sz="1900" kern="1200">
          <a:solidFill>
            <a:schemeClr val="tx1"/>
          </a:solidFill>
          <a:latin typeface="+mn-lt"/>
          <a:ea typeface="+mn-ea"/>
          <a:cs typeface="+mn-cs"/>
        </a:defRPr>
      </a:lvl8pPr>
      <a:lvl9pPr marL="3653703" algn="l" defTabSz="9134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3425"/>
            <a:fld id="{D0BE6F14-FF48-0F4F-A8AA-2E3F25371E4A}" type="slidenum">
              <a:rPr lang="en-US" smtClean="0">
                <a:solidFill>
                  <a:srgbClr val="000000"/>
                </a:solidFill>
              </a:rPr>
              <a:pPr defTabSz="913425"/>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3425"/>
            <a:r>
              <a:rPr lang="de-DE">
                <a:solidFill>
                  <a:srgbClr val="000000"/>
                </a:solidFill>
              </a:rPr>
              <a:t>IBM Cloud / DOC ID / Month XX, 2018 / © 2018 IBM Corporation</a:t>
            </a:r>
            <a:endParaRPr lang="en-US">
              <a:solidFill>
                <a:srgbClr val="000000"/>
              </a:solidFill>
            </a:endParaRPr>
          </a:p>
        </p:txBody>
      </p:sp>
    </p:spTree>
    <p:extLst>
      <p:ext uri="{BB962C8B-B14F-4D97-AF65-F5344CB8AC3E}">
        <p14:creationId xmlns:p14="http://schemas.microsoft.com/office/powerpoint/2010/main" val="1942690144"/>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Lst>
  <p:hf hdr="0" dt="0"/>
  <p:txStyles>
    <p:titleStyle>
      <a:lvl1pPr algn="l" defTabSz="60893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8935" rtl="0" eaLnBrk="1" latinLnBrk="0" hangingPunct="1">
        <a:lnSpc>
          <a:spcPct val="100000"/>
        </a:lnSpc>
        <a:spcBef>
          <a:spcPts val="1467"/>
        </a:spcBef>
        <a:buFont typeface="Arial"/>
        <a:buNone/>
        <a:defRPr sz="1900" kern="1200">
          <a:solidFill>
            <a:schemeClr val="tx1"/>
          </a:solidFill>
          <a:latin typeface="+mn-lt"/>
          <a:ea typeface="Arial" charset="0"/>
          <a:cs typeface="Arial" charset="0"/>
        </a:defRPr>
      </a:lvl1pPr>
      <a:lvl2pPr marL="230460"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2pPr>
      <a:lvl3pPr marL="528605"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3pPr>
      <a:lvl4pPr marL="833085" indent="-224129"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4pPr>
      <a:lvl5pPr marL="1069897" indent="-230460" algn="l" defTabSz="608935" rtl="0" eaLnBrk="1" latinLnBrk="0" hangingPunct="1">
        <a:lnSpc>
          <a:spcPct val="100000"/>
        </a:lnSpc>
        <a:spcBef>
          <a:spcPts val="1467"/>
        </a:spcBef>
        <a:spcAft>
          <a:spcPts val="0"/>
        </a:spcAft>
        <a:buFont typeface="Arial"/>
        <a:buChar char="»"/>
        <a:defRPr sz="1900" kern="1200">
          <a:solidFill>
            <a:schemeClr val="tx1"/>
          </a:solidFill>
          <a:latin typeface="+mn-lt"/>
          <a:ea typeface="Arial" charset="0"/>
          <a:cs typeface="Arial" charset="0"/>
        </a:defRPr>
      </a:lvl5pPr>
      <a:lvl6pPr marL="3349231" indent="-304467" algn="l" defTabSz="608935" rtl="0" eaLnBrk="1" latinLnBrk="0" hangingPunct="1">
        <a:spcBef>
          <a:spcPct val="20000"/>
        </a:spcBef>
        <a:buFont typeface="Arial"/>
        <a:buChar char="•"/>
        <a:defRPr sz="2700" kern="1200">
          <a:solidFill>
            <a:schemeClr val="tx1"/>
          </a:solidFill>
          <a:latin typeface="+mn-lt"/>
          <a:ea typeface="+mn-ea"/>
          <a:cs typeface="+mn-cs"/>
        </a:defRPr>
      </a:lvl6pPr>
      <a:lvl7pPr marL="3958185" indent="-304467" algn="l" defTabSz="608935" rtl="0" eaLnBrk="1" latinLnBrk="0" hangingPunct="1">
        <a:spcBef>
          <a:spcPct val="20000"/>
        </a:spcBef>
        <a:buFont typeface="Arial"/>
        <a:buChar char="•"/>
        <a:defRPr sz="2700" kern="1200">
          <a:solidFill>
            <a:schemeClr val="tx1"/>
          </a:solidFill>
          <a:latin typeface="+mn-lt"/>
          <a:ea typeface="+mn-ea"/>
          <a:cs typeface="+mn-cs"/>
        </a:defRPr>
      </a:lvl7pPr>
      <a:lvl8pPr marL="4567138" indent="-304467" algn="l" defTabSz="608935" rtl="0" eaLnBrk="1" latinLnBrk="0" hangingPunct="1">
        <a:spcBef>
          <a:spcPct val="20000"/>
        </a:spcBef>
        <a:buFont typeface="Arial"/>
        <a:buChar char="•"/>
        <a:defRPr sz="2700" kern="1200">
          <a:solidFill>
            <a:schemeClr val="tx1"/>
          </a:solidFill>
          <a:latin typeface="+mn-lt"/>
          <a:ea typeface="+mn-ea"/>
          <a:cs typeface="+mn-cs"/>
        </a:defRPr>
      </a:lvl8pPr>
      <a:lvl9pPr marL="5176084" indent="-304467" algn="l" defTabSz="60893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35" rtl="0" eaLnBrk="1" latinLnBrk="0" hangingPunct="1">
        <a:defRPr sz="2400" kern="1200">
          <a:solidFill>
            <a:schemeClr val="tx1"/>
          </a:solidFill>
          <a:latin typeface="+mn-lt"/>
          <a:ea typeface="+mn-ea"/>
          <a:cs typeface="+mn-cs"/>
        </a:defRPr>
      </a:lvl1pPr>
      <a:lvl2pPr marL="608935" algn="l" defTabSz="608935" rtl="0" eaLnBrk="1" latinLnBrk="0" hangingPunct="1">
        <a:defRPr sz="2400" kern="1200">
          <a:solidFill>
            <a:schemeClr val="tx1"/>
          </a:solidFill>
          <a:latin typeface="+mn-lt"/>
          <a:ea typeface="+mn-ea"/>
          <a:cs typeface="+mn-cs"/>
        </a:defRPr>
      </a:lvl2pPr>
      <a:lvl3pPr marL="1217906" algn="l" defTabSz="608935" rtl="0" eaLnBrk="1" latinLnBrk="0" hangingPunct="1">
        <a:defRPr sz="2400" kern="1200">
          <a:solidFill>
            <a:schemeClr val="tx1"/>
          </a:solidFill>
          <a:latin typeface="+mn-lt"/>
          <a:ea typeface="+mn-ea"/>
          <a:cs typeface="+mn-cs"/>
        </a:defRPr>
      </a:lvl3pPr>
      <a:lvl4pPr marL="1826858" algn="l" defTabSz="608935" rtl="0" eaLnBrk="1" latinLnBrk="0" hangingPunct="1">
        <a:defRPr sz="2400" kern="1200">
          <a:solidFill>
            <a:schemeClr val="tx1"/>
          </a:solidFill>
          <a:latin typeface="+mn-lt"/>
          <a:ea typeface="+mn-ea"/>
          <a:cs typeface="+mn-cs"/>
        </a:defRPr>
      </a:lvl4pPr>
      <a:lvl5pPr marL="2435810" algn="l" defTabSz="608935" rtl="0" eaLnBrk="1" latinLnBrk="0" hangingPunct="1">
        <a:defRPr sz="2400" kern="1200">
          <a:solidFill>
            <a:schemeClr val="tx1"/>
          </a:solidFill>
          <a:latin typeface="+mn-lt"/>
          <a:ea typeface="+mn-ea"/>
          <a:cs typeface="+mn-cs"/>
        </a:defRPr>
      </a:lvl5pPr>
      <a:lvl6pPr marL="3044755" algn="l" defTabSz="608935" rtl="0" eaLnBrk="1" latinLnBrk="0" hangingPunct="1">
        <a:defRPr sz="2400" kern="1200">
          <a:solidFill>
            <a:schemeClr val="tx1"/>
          </a:solidFill>
          <a:latin typeface="+mn-lt"/>
          <a:ea typeface="+mn-ea"/>
          <a:cs typeface="+mn-cs"/>
        </a:defRPr>
      </a:lvl6pPr>
      <a:lvl7pPr marL="3653703" algn="l" defTabSz="608935" rtl="0" eaLnBrk="1" latinLnBrk="0" hangingPunct="1">
        <a:defRPr sz="2400" kern="1200">
          <a:solidFill>
            <a:schemeClr val="tx1"/>
          </a:solidFill>
          <a:latin typeface="+mn-lt"/>
          <a:ea typeface="+mn-ea"/>
          <a:cs typeface="+mn-cs"/>
        </a:defRPr>
      </a:lvl7pPr>
      <a:lvl8pPr marL="4262669" algn="l" defTabSz="608935" rtl="0" eaLnBrk="1" latinLnBrk="0" hangingPunct="1">
        <a:defRPr sz="2400" kern="1200">
          <a:solidFill>
            <a:schemeClr val="tx1"/>
          </a:solidFill>
          <a:latin typeface="+mn-lt"/>
          <a:ea typeface="+mn-ea"/>
          <a:cs typeface="+mn-cs"/>
        </a:defRPr>
      </a:lvl8pPr>
      <a:lvl9pPr marL="4871612" algn="l" defTabSz="60893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1.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09.xml"/><Relationship Id="rId6" Type="http://schemas.openxmlformats.org/officeDocument/2006/relationships/image" Target="../media/image48.png"/><Relationship Id="rId5" Type="http://schemas.openxmlformats.org/officeDocument/2006/relationships/image" Target="../media/image37.png"/><Relationship Id="rId4" Type="http://schemas.openxmlformats.org/officeDocument/2006/relationships/image" Target="../media/image56.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9.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52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48.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50.xml"/><Relationship Id="rId6" Type="http://schemas.openxmlformats.org/officeDocument/2006/relationships/image" Target="../media/image31.png"/><Relationship Id="rId5" Type="http://schemas.openxmlformats.org/officeDocument/2006/relationships/image" Target="../media/image42.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48.xml"/><Relationship Id="rId6" Type="http://schemas.openxmlformats.org/officeDocument/2006/relationships/image" Target="../media/image42.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648.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png"/><Relationship Id="rId1" Type="http://schemas.openxmlformats.org/officeDocument/2006/relationships/slideLayout" Target="../slideLayouts/slideLayout383.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38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6.xml"/><Relationship Id="rId1" Type="http://schemas.openxmlformats.org/officeDocument/2006/relationships/slideLayout" Target="../slideLayouts/slideLayout670.xml"/><Relationship Id="rId4"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077" indent="-285426">
              <a:defRPr>
                <a:solidFill>
                  <a:schemeClr val="tx1"/>
                </a:solidFill>
                <a:latin typeface="Calibri" panose="020F0502020204030204" pitchFamily="34" charset="0"/>
              </a:defRPr>
            </a:lvl2pPr>
            <a:lvl3pPr marL="1141689" indent="-228341">
              <a:defRPr>
                <a:solidFill>
                  <a:schemeClr val="tx1"/>
                </a:solidFill>
                <a:latin typeface="Calibri" panose="020F0502020204030204" pitchFamily="34" charset="0"/>
              </a:defRPr>
            </a:lvl3pPr>
            <a:lvl4pPr marL="1598336" indent="-228341">
              <a:defRPr>
                <a:solidFill>
                  <a:schemeClr val="tx1"/>
                </a:solidFill>
                <a:latin typeface="Calibri" panose="020F0502020204030204" pitchFamily="34" charset="0"/>
              </a:defRPr>
            </a:lvl4pPr>
            <a:lvl5pPr marL="2054999" indent="-228341">
              <a:defRPr>
                <a:solidFill>
                  <a:schemeClr val="tx1"/>
                </a:solidFill>
                <a:latin typeface="Calibri" panose="020F0502020204030204" pitchFamily="34" charset="0"/>
              </a:defRPr>
            </a:lvl5pPr>
            <a:lvl6pPr marL="2511683" indent="-228341" fontAlgn="base">
              <a:spcBef>
                <a:spcPct val="0"/>
              </a:spcBef>
              <a:spcAft>
                <a:spcPct val="0"/>
              </a:spcAft>
              <a:defRPr>
                <a:solidFill>
                  <a:schemeClr val="tx1"/>
                </a:solidFill>
                <a:latin typeface="Calibri" panose="020F0502020204030204" pitchFamily="34" charset="0"/>
              </a:defRPr>
            </a:lvl6pPr>
            <a:lvl7pPr marL="2968342" indent="-228341" fontAlgn="base">
              <a:spcBef>
                <a:spcPct val="0"/>
              </a:spcBef>
              <a:spcAft>
                <a:spcPct val="0"/>
              </a:spcAft>
              <a:defRPr>
                <a:solidFill>
                  <a:schemeClr val="tx1"/>
                </a:solidFill>
                <a:latin typeface="Calibri" panose="020F0502020204030204" pitchFamily="34" charset="0"/>
              </a:defRPr>
            </a:lvl7pPr>
            <a:lvl8pPr marL="3425013" indent="-228341" fontAlgn="base">
              <a:spcBef>
                <a:spcPct val="0"/>
              </a:spcBef>
              <a:spcAft>
                <a:spcPct val="0"/>
              </a:spcAft>
              <a:defRPr>
                <a:solidFill>
                  <a:schemeClr val="tx1"/>
                </a:solidFill>
                <a:latin typeface="Calibri" panose="020F0502020204030204" pitchFamily="34" charset="0"/>
              </a:defRPr>
            </a:lvl8pPr>
            <a:lvl9pPr marL="3881694" indent="-228341"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defRPr/>
            </a:pPr>
            <a:r>
              <a:rPr lang="de-DE" altLang="en-US" dirty="0">
                <a:solidFill>
                  <a:srgbClr val="FFFFFF"/>
                </a:solidFill>
                <a:latin typeface="Arial" panose="020B0604020202020204" pitchFamily="34" charset="0"/>
                <a:cs typeface="Arial" panose="020B0604020202020204" pitchFamily="34" charset="0"/>
              </a:rPr>
              <a:t>IBM </a:t>
            </a:r>
            <a:r>
              <a:rPr lang="de-DE" altLang="en-US" dirty="0" err="1">
                <a:solidFill>
                  <a:srgbClr val="FFFFFF"/>
                </a:solidFill>
                <a:latin typeface="Arial" panose="020B0604020202020204" pitchFamily="34" charset="0"/>
                <a:cs typeface="Arial" panose="020B0604020202020204" pitchFamily="34" charset="0"/>
              </a:rPr>
              <a:t>Cloud</a:t>
            </a:r>
            <a:r>
              <a:rPr lang="de-DE" altLang="en-US" dirty="0">
                <a:solidFill>
                  <a:srgbClr val="FFFFFF"/>
                </a:solidFill>
                <a:latin typeface="Arial" panose="020B0604020202020204" pitchFamily="34" charset="0"/>
                <a:cs typeface="Arial" panose="020B0604020202020204" pitchFamily="34" charset="0"/>
              </a:rPr>
              <a:t> Security / © 2018 IBM Corporation</a:t>
            </a:r>
            <a:endParaRPr lang="en-US" altLang="en-US" dirty="0">
              <a:solidFill>
                <a:srgbClr val="FFFFFF"/>
              </a:solidFill>
              <a:latin typeface="Arial" panose="020B0604020202020204" pitchFamily="34" charset="0"/>
              <a:cs typeface="Arial" panose="020B0604020202020204" pitchFamily="34" charset="0"/>
            </a:endParaRPr>
          </a:p>
        </p:txBody>
      </p:sp>
      <p:sp>
        <p:nvSpPr>
          <p:cNvPr id="40963" name="Title 1"/>
          <p:cNvSpPr>
            <a:spLocks noGrp="1"/>
          </p:cNvSpPr>
          <p:nvPr>
            <p:ph type="title"/>
          </p:nvPr>
        </p:nvSpPr>
        <p:spPr>
          <a:xfrm>
            <a:off x="304828" y="1590681"/>
            <a:ext cx="9350181" cy="4652963"/>
          </a:xfrm>
        </p:spPr>
        <p:txBody>
          <a:bodyPr/>
          <a:lstStyle/>
          <a:p>
            <a:pPr eaLnBrk="1" hangingPunct="1"/>
            <a:r>
              <a:rPr lang="en-US" altLang="en-US" dirty="0">
                <a:latin typeface="Arial" panose="020B0604020202020204" pitchFamily="34" charset="0"/>
                <a:cs typeface="Arial" panose="020B0604020202020204" pitchFamily="34" charset="0"/>
              </a:rPr>
              <a:t>Cloud Data </a:t>
            </a:r>
            <a:r>
              <a:rPr lang="en-US" altLang="en-US">
                <a:latin typeface="Arial" panose="020B0604020202020204" pitchFamily="34" charset="0"/>
                <a:cs typeface="Arial" panose="020B0604020202020204" pitchFamily="34" charset="0"/>
              </a:rPr>
              <a:t>Encryption with BYOK and KYOK</a:t>
            </a:r>
            <a:br>
              <a:rPr lang="en-US" altLang="en-US" dirty="0">
                <a:solidFill>
                  <a:srgbClr val="FF0000"/>
                </a:solidFill>
                <a:latin typeface="Arial" panose="020B0604020202020204" pitchFamily="34" charset="0"/>
                <a:cs typeface="Arial" panose="020B0604020202020204" pitchFamily="34" charset="0"/>
              </a:rPr>
            </a:br>
            <a:br>
              <a:rPr lang="en-US" altLang="en-US" dirty="0">
                <a:latin typeface="Arial" panose="020B0604020202020204" pitchFamily="34" charset="0"/>
                <a:cs typeface="Arial" panose="020B0604020202020204" pitchFamily="34" charset="0"/>
              </a:rPr>
            </a:br>
            <a:br>
              <a:rPr lang="en-US" altLang="en-US" sz="28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Jan 2019</a:t>
            </a:r>
            <a:br>
              <a:rPr lang="en-US" altLang="en-US" sz="2000" dirty="0">
                <a:latin typeface="Arial" panose="020B0604020202020204" pitchFamily="34" charset="0"/>
                <a:cs typeface="Arial" panose="020B0604020202020204" pitchFamily="34" charset="0"/>
              </a:rPr>
            </a:b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IBM Confidential</a:t>
            </a: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3590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8">
            <a:extLst>
              <a:ext uri="{FF2B5EF4-FFF2-40B4-BE49-F238E27FC236}">
                <a16:creationId xmlns:a16="http://schemas.microsoft.com/office/drawing/2014/main" id="{0526D028-647D-2948-9D2B-ECD7579BF8A2}"/>
              </a:ext>
            </a:extLst>
          </p:cNvPr>
          <p:cNvSpPr>
            <a:spLocks noGrp="1" noChangeArrowheads="1"/>
          </p:cNvSpPr>
          <p:nvPr>
            <p:ph type="title"/>
          </p:nvPr>
        </p:nvSpPr>
        <p:spPr>
          <a:xfrm>
            <a:off x="304800" y="268817"/>
            <a:ext cx="11582400" cy="508000"/>
          </a:xfrm>
        </p:spPr>
        <p:txBody>
          <a:bodyPr/>
          <a:lstStyle/>
          <a:p>
            <a:r>
              <a:rPr lang="en-US" altLang="en-US" b="1" dirty="0">
                <a:latin typeface="Arial" panose="020B0604020202020204" pitchFamily="34" charset="0"/>
                <a:ea typeface="ＭＳ Ｐゴシック" panose="020B0600070205080204" pitchFamily="34" charset="-128"/>
                <a:cs typeface="Arial" panose="020B0604020202020204" pitchFamily="34" charset="0"/>
              </a:rPr>
              <a:t>Data at rest encryption - Keep Your Own Key (KYOK)</a:t>
            </a:r>
            <a:endParaRPr lang="en-US" altLang="en-US" b="1"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F1521966-31B4-C04D-8437-988FB9017C43}"/>
              </a:ext>
            </a:extLst>
          </p:cNvPr>
          <p:cNvSpPr/>
          <p:nvPr/>
        </p:nvSpPr>
        <p:spPr>
          <a:xfrm>
            <a:off x="493797" y="3316407"/>
            <a:ext cx="3736040" cy="1179875"/>
          </a:xfrm>
          <a:prstGeom prst="rect">
            <a:avLst/>
          </a:prstGeom>
        </p:spPr>
        <p:txBody>
          <a:bodyPr wrap="square">
            <a:spAutoFit/>
          </a:bodyPr>
          <a:lstStyle/>
          <a:p>
            <a:pPr defTabSz="609523">
              <a:defRPr/>
            </a:pPr>
            <a:r>
              <a:rPr lang="en-US" sz="1467" b="1" dirty="0">
                <a:solidFill>
                  <a:srgbClr val="000000"/>
                </a:solidFill>
                <a:latin typeface="Arial" panose="020B0604020202020204" pitchFamily="34" charset="0"/>
                <a:cs typeface="Arial" panose="020B0604020202020204" pitchFamily="34" charset="0"/>
              </a:rPr>
              <a:t>IBM Cloud Key Protect</a:t>
            </a:r>
            <a:endParaRPr lang="en-US" sz="1467" dirty="0">
              <a:solidFill>
                <a:srgbClr val="000000"/>
              </a:solidFill>
              <a:latin typeface="Arial" panose="020B0604020202020204" pitchFamily="34" charset="0"/>
              <a:cs typeface="Arial" panose="020B0604020202020204" pitchFamily="34" charset="0"/>
            </a:endParaRPr>
          </a:p>
          <a:p>
            <a:pPr defTabSz="609523">
              <a:defRPr/>
            </a:pPr>
            <a:r>
              <a:rPr lang="en-US" sz="1400" b="1" dirty="0">
                <a:solidFill>
                  <a:srgbClr val="0070C0"/>
                </a:solidFill>
                <a:latin typeface="Arial" panose="020B0604020202020204" pitchFamily="34" charset="0"/>
                <a:cs typeface="Arial" panose="020B0604020202020204" pitchFamily="34" charset="0"/>
              </a:rPr>
              <a:t>Multi-tenant key management service</a:t>
            </a:r>
          </a:p>
          <a:p>
            <a:pPr defTabSz="609523">
              <a:defRPr/>
            </a:pPr>
            <a:endParaRPr lang="en-US" sz="1400" dirty="0">
              <a:solidFill>
                <a:srgbClr val="0070C0"/>
              </a:solidFill>
              <a:latin typeface="Arial" panose="020B0604020202020204" pitchFamily="34" charset="0"/>
              <a:cs typeface="Arial" panose="020B0604020202020204" pitchFamily="34" charset="0"/>
            </a:endParaRPr>
          </a:p>
          <a:p>
            <a:pPr marL="243834" indent="-243834" defTabSz="609523">
              <a:buFont typeface="Arial" panose="020B0604020202020204" pitchFamily="34" charset="0"/>
              <a:buChar char="•"/>
              <a:defRPr/>
            </a:pPr>
            <a:r>
              <a:rPr lang="en-US" sz="1400" dirty="0">
                <a:solidFill>
                  <a:srgbClr val="000000"/>
                </a:solidFill>
                <a:latin typeface="Arial" panose="020B0604020202020204" pitchFamily="34" charset="0"/>
                <a:cs typeface="Arial" panose="020B0604020202020204" pitchFamily="34" charset="0"/>
              </a:rPr>
              <a:t>Supports Bring Your Own Key (BYOK)  </a:t>
            </a:r>
          </a:p>
          <a:p>
            <a:pPr marL="243834" indent="-243834" defTabSz="609523">
              <a:buFont typeface="Arial" panose="020B0604020202020204" pitchFamily="34" charset="0"/>
              <a:buChar char="•"/>
              <a:defRPr/>
            </a:pPr>
            <a:r>
              <a:rPr lang="en-US" sz="1400" dirty="0">
                <a:solidFill>
                  <a:srgbClr val="000000"/>
                </a:solidFill>
                <a:latin typeface="Arial" panose="020B0604020202020204" pitchFamily="34" charset="0"/>
                <a:cs typeface="Arial" panose="020B0604020202020204" pitchFamily="34" charset="0"/>
              </a:rPr>
              <a:t>Keys protected by IBM controlled HSMs</a:t>
            </a:r>
          </a:p>
        </p:txBody>
      </p:sp>
      <p:sp>
        <p:nvSpPr>
          <p:cNvPr id="84" name="Rectangle 83">
            <a:extLst>
              <a:ext uri="{FF2B5EF4-FFF2-40B4-BE49-F238E27FC236}">
                <a16:creationId xmlns:a16="http://schemas.microsoft.com/office/drawing/2014/main" id="{22A59959-CAED-364A-88F3-0C4166502342}"/>
              </a:ext>
            </a:extLst>
          </p:cNvPr>
          <p:cNvSpPr/>
          <p:nvPr/>
        </p:nvSpPr>
        <p:spPr>
          <a:xfrm>
            <a:off x="4346906" y="1815326"/>
            <a:ext cx="7621221" cy="2513637"/>
          </a:xfrm>
          <a:prstGeom prst="rect">
            <a:avLst/>
          </a:prstGeom>
        </p:spPr>
        <p:txBody>
          <a:bodyPr wrap="square">
            <a:spAutoFit/>
          </a:bodyPr>
          <a:lstStyle/>
          <a:p>
            <a:pPr defTabSz="609523">
              <a:defRPr/>
            </a:pPr>
            <a:r>
              <a:rPr lang="en-US" sz="2133" b="1" dirty="0">
                <a:solidFill>
                  <a:srgbClr val="000000"/>
                </a:solidFill>
                <a:latin typeface="Arial" panose="020B0604020202020204" pitchFamily="34" charset="0"/>
                <a:cs typeface="Arial" panose="020B0604020202020204" pitchFamily="34" charset="0"/>
              </a:rPr>
              <a:t>IBM Hyper Protect Crypto Services</a:t>
            </a:r>
            <a:endParaRPr lang="en-US" sz="2133" dirty="0">
              <a:solidFill>
                <a:srgbClr val="000000"/>
              </a:solidFill>
              <a:latin typeface="Arial" panose="020B0604020202020204" pitchFamily="34" charset="0"/>
              <a:cs typeface="Arial" panose="020B0604020202020204" pitchFamily="34" charset="0"/>
            </a:endParaRPr>
          </a:p>
          <a:p>
            <a:pPr defTabSz="609523">
              <a:defRPr/>
            </a:pPr>
            <a:r>
              <a:rPr lang="en-US" sz="1867" b="1" dirty="0">
                <a:solidFill>
                  <a:srgbClr val="0070C0"/>
                </a:solidFill>
                <a:latin typeface="Arial" panose="020B0604020202020204" pitchFamily="34" charset="0"/>
                <a:cs typeface="Arial" panose="020B0604020202020204" pitchFamily="34" charset="0"/>
              </a:rPr>
              <a:t>Dedicated key management service   </a:t>
            </a:r>
          </a:p>
          <a:p>
            <a:pPr defTabSz="609523">
              <a:defRPr/>
            </a:pPr>
            <a:endParaRPr lang="en-US" sz="1867" dirty="0">
              <a:solidFill>
                <a:srgbClr val="0070C0"/>
              </a:solidFill>
              <a:latin typeface="Arial" panose="020B0604020202020204" pitchFamily="34" charset="0"/>
              <a:cs typeface="Arial" panose="020B0604020202020204" pitchFamily="34" charset="0"/>
            </a:endParaRPr>
          </a:p>
          <a:p>
            <a:pPr marL="243834" indent="-243834" defTabSz="609523">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Enables data at rest encryption for cloud data and storage services</a:t>
            </a:r>
          </a:p>
          <a:p>
            <a:pPr marL="243834" indent="-243834" defTabSz="609523">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Provides Keep Your Own Key (KYOK) i.e. BYOK with keys protected by customer controlled, dedicated cloud HSMs  </a:t>
            </a:r>
          </a:p>
          <a:p>
            <a:pPr marL="243834" indent="-243834" defTabSz="609523">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Integrates using Key Protect APIs</a:t>
            </a:r>
          </a:p>
          <a:p>
            <a:pPr marL="243834" indent="-243834" defTabSz="609523">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Industry’s highest level security with FIPS 140-2 Level 4 certification</a:t>
            </a:r>
          </a:p>
          <a:p>
            <a:pPr defTabSz="609523">
              <a:defRPr/>
            </a:pPr>
            <a:endParaRPr lang="en-US" sz="1867" dirty="0">
              <a:solidFill>
                <a:srgbClr val="000000"/>
              </a:solidFill>
              <a:latin typeface="Arial" panose="020B0604020202020204" pitchFamily="34" charset="0"/>
              <a:cs typeface="Arial" panose="020B0604020202020204" pitchFamily="34" charset="0"/>
            </a:endParaRPr>
          </a:p>
        </p:txBody>
      </p:sp>
      <p:sp>
        <p:nvSpPr>
          <p:cNvPr id="174085" name="Rectangle 84">
            <a:extLst>
              <a:ext uri="{FF2B5EF4-FFF2-40B4-BE49-F238E27FC236}">
                <a16:creationId xmlns:a16="http://schemas.microsoft.com/office/drawing/2014/main" id="{26B7FDF8-6C61-1B44-9B18-1882150E79C6}"/>
              </a:ext>
            </a:extLst>
          </p:cNvPr>
          <p:cNvSpPr>
            <a:spLocks noChangeArrowheads="1"/>
          </p:cNvSpPr>
          <p:nvPr/>
        </p:nvSpPr>
        <p:spPr bwMode="auto">
          <a:xfrm>
            <a:off x="300791" y="1077954"/>
            <a:ext cx="11774312" cy="338554"/>
          </a:xfrm>
          <a:prstGeom prst="rect">
            <a:avLst/>
          </a:prstGeom>
          <a:solidFill>
            <a:schemeClr val="tx2">
              <a:lumMod val="90000"/>
            </a:schemeClr>
          </a:solidFill>
          <a:ln>
            <a:noFill/>
          </a:ln>
          <a:extLst/>
        </p:spPr>
        <p:txBody>
          <a:bodyPr wrap="square">
            <a:spAutoFit/>
          </a:bodyPr>
          <a:lstStyle>
            <a:lvl1pPr defTabSz="455613">
              <a:defRPr sz="1300">
                <a:solidFill>
                  <a:schemeClr val="tx1"/>
                </a:solidFill>
                <a:latin typeface="IBM Plex Sans" panose="020B0503050203000203" pitchFamily="34" charset="77"/>
              </a:defRPr>
            </a:lvl1pPr>
            <a:lvl2pPr marL="742950" indent="-285750" defTabSz="455613">
              <a:defRPr sz="1300">
                <a:solidFill>
                  <a:schemeClr val="tx1"/>
                </a:solidFill>
                <a:latin typeface="IBM Plex Sans" panose="020B0503050203000203" pitchFamily="34" charset="77"/>
              </a:defRPr>
            </a:lvl2pPr>
            <a:lvl3pPr marL="1143000" indent="-228600" defTabSz="455613">
              <a:defRPr sz="1300">
                <a:solidFill>
                  <a:schemeClr val="tx1"/>
                </a:solidFill>
                <a:latin typeface="IBM Plex Sans" panose="020B0503050203000203" pitchFamily="34" charset="77"/>
              </a:defRPr>
            </a:lvl3pPr>
            <a:lvl4pPr marL="1600200" indent="-228600" defTabSz="455613">
              <a:defRPr sz="1300">
                <a:solidFill>
                  <a:schemeClr val="tx1"/>
                </a:solidFill>
                <a:latin typeface="IBM Plex Sans" panose="020B0503050203000203" pitchFamily="34" charset="77"/>
              </a:defRPr>
            </a:lvl4pPr>
            <a:lvl5pPr marL="2057400" indent="-228600" defTabSz="455613">
              <a:defRPr sz="1300">
                <a:solidFill>
                  <a:schemeClr val="tx1"/>
                </a:solidFill>
                <a:latin typeface="IBM Plex Sans" panose="020B0503050203000203" pitchFamily="34" charset="77"/>
              </a:defRPr>
            </a:lvl5pPr>
            <a:lvl6pPr marL="2514600" indent="-228600" defTabSz="455613" fontAlgn="base">
              <a:spcBef>
                <a:spcPct val="0"/>
              </a:spcBef>
              <a:spcAft>
                <a:spcPct val="0"/>
              </a:spcAft>
              <a:defRPr sz="1300">
                <a:solidFill>
                  <a:schemeClr val="tx1"/>
                </a:solidFill>
                <a:latin typeface="IBM Plex Sans" panose="020B0503050203000203" pitchFamily="34" charset="77"/>
              </a:defRPr>
            </a:lvl6pPr>
            <a:lvl7pPr marL="2971800" indent="-228600" defTabSz="455613" fontAlgn="base">
              <a:spcBef>
                <a:spcPct val="0"/>
              </a:spcBef>
              <a:spcAft>
                <a:spcPct val="0"/>
              </a:spcAft>
              <a:defRPr sz="1300">
                <a:solidFill>
                  <a:schemeClr val="tx1"/>
                </a:solidFill>
                <a:latin typeface="IBM Plex Sans" panose="020B0503050203000203" pitchFamily="34" charset="77"/>
              </a:defRPr>
            </a:lvl7pPr>
            <a:lvl8pPr marL="3429000" indent="-228600" defTabSz="455613" fontAlgn="base">
              <a:spcBef>
                <a:spcPct val="0"/>
              </a:spcBef>
              <a:spcAft>
                <a:spcPct val="0"/>
              </a:spcAft>
              <a:defRPr sz="1300">
                <a:solidFill>
                  <a:schemeClr val="tx1"/>
                </a:solidFill>
                <a:latin typeface="IBM Plex Sans" panose="020B0503050203000203" pitchFamily="34" charset="77"/>
              </a:defRPr>
            </a:lvl8pPr>
            <a:lvl9pPr marL="3886200" indent="-228600" defTabSz="455613" fontAlgn="base">
              <a:spcBef>
                <a:spcPct val="0"/>
              </a:spcBef>
              <a:spcAft>
                <a:spcPct val="0"/>
              </a:spcAft>
              <a:defRPr sz="1300">
                <a:solidFill>
                  <a:schemeClr val="tx1"/>
                </a:solidFill>
                <a:latin typeface="IBM Plex Sans" panose="020B0503050203000203" pitchFamily="34" charset="77"/>
              </a:defRPr>
            </a:lvl9pPr>
          </a:lstStyle>
          <a:p>
            <a:pPr defTabSz="607469" fontAlgn="base">
              <a:spcBef>
                <a:spcPct val="0"/>
              </a:spcBef>
              <a:spcAft>
                <a:spcPct val="0"/>
              </a:spcAft>
            </a:pPr>
            <a:r>
              <a:rPr lang="en-US" altLang="en-US" sz="1600" dirty="0">
                <a:solidFill>
                  <a:srgbClr val="000000"/>
                </a:solidFill>
                <a:latin typeface="Arial" panose="020B0604020202020204" pitchFamily="34" charset="0"/>
                <a:cs typeface="Arial" panose="020B0604020202020204" pitchFamily="34" charset="0"/>
              </a:rPr>
              <a:t>KYOK - Customers have more control and authority over their data with encryption keys that they can bring, control and manage </a:t>
            </a:r>
          </a:p>
        </p:txBody>
      </p:sp>
      <p:sp>
        <p:nvSpPr>
          <p:cNvPr id="5" name="Footer Placeholder 4">
            <a:extLst>
              <a:ext uri="{FF2B5EF4-FFF2-40B4-BE49-F238E27FC236}">
                <a16:creationId xmlns:a16="http://schemas.microsoft.com/office/drawing/2014/main" id="{40051B78-171E-E54F-BE4D-24BEB828EC5D}"/>
              </a:ext>
            </a:extLst>
          </p:cNvPr>
          <p:cNvSpPr>
            <a:spLocks noGrp="1"/>
          </p:cNvSpPr>
          <p:nvPr>
            <p:ph type="ftr" sz="quarter" idx="11"/>
          </p:nvPr>
        </p:nvSpPr>
        <p:spPr/>
        <p:txBody>
          <a:bodyPr/>
          <a:lstStyle/>
          <a:p>
            <a:pPr defTabSz="914377">
              <a:defRPr/>
            </a:pPr>
            <a:r>
              <a:rPr lang="en-US" dirty="0">
                <a:solidFill>
                  <a:srgbClr val="000000"/>
                </a:solidFill>
              </a:rPr>
              <a:t>IBM </a:t>
            </a:r>
            <a:r>
              <a:rPr lang="en-US" dirty="0" err="1">
                <a:solidFill>
                  <a:srgbClr val="000000"/>
                </a:solidFill>
              </a:rPr>
              <a:t>ZaaS</a:t>
            </a:r>
            <a:r>
              <a:rPr lang="en-US" dirty="0">
                <a:solidFill>
                  <a:srgbClr val="000000"/>
                </a:solidFill>
              </a:rPr>
              <a:t> - Hyper Protect Crypto Services © 2019 IBM Corporation</a:t>
            </a:r>
          </a:p>
        </p:txBody>
      </p:sp>
      <p:cxnSp>
        <p:nvCxnSpPr>
          <p:cNvPr id="66" name="Straight Connector 65">
            <a:extLst>
              <a:ext uri="{FF2B5EF4-FFF2-40B4-BE49-F238E27FC236}">
                <a16:creationId xmlns:a16="http://schemas.microsoft.com/office/drawing/2014/main" id="{512D0AD7-F1EE-444F-84C3-8F8FA862742D}"/>
              </a:ext>
            </a:extLst>
          </p:cNvPr>
          <p:cNvCxnSpPr>
            <a:cxnSpLocks/>
          </p:cNvCxnSpPr>
          <p:nvPr/>
        </p:nvCxnSpPr>
        <p:spPr>
          <a:xfrm rot="5400000" flipV="1">
            <a:off x="2013019" y="4026726"/>
            <a:ext cx="4145280" cy="10583"/>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22E1389B-A9E7-7C40-A544-54B2517CF6CA}"/>
              </a:ext>
            </a:extLst>
          </p:cNvPr>
          <p:cNvGrpSpPr/>
          <p:nvPr/>
        </p:nvGrpSpPr>
        <p:grpSpPr>
          <a:xfrm>
            <a:off x="630070" y="1786487"/>
            <a:ext cx="1182311" cy="1088515"/>
            <a:chOff x="506340" y="1304937"/>
            <a:chExt cx="886733" cy="816386"/>
          </a:xfrm>
        </p:grpSpPr>
        <p:pic>
          <p:nvPicPr>
            <p:cNvPr id="127" name="Shape 3057">
              <a:extLst>
                <a:ext uri="{FF2B5EF4-FFF2-40B4-BE49-F238E27FC236}">
                  <a16:creationId xmlns:a16="http://schemas.microsoft.com/office/drawing/2014/main" id="{DF69DB9D-0D3E-1743-ACFD-7B8260223403}"/>
                </a:ext>
              </a:extLst>
            </p:cNvPr>
            <p:cNvPicPr preferRelativeResize="0"/>
            <p:nvPr/>
          </p:nvPicPr>
          <p:blipFill rotWithShape="1">
            <a:blip r:embed="rId3">
              <a:alphaModFix/>
            </a:blip>
            <a:srcRect/>
            <a:stretch/>
          </p:blipFill>
          <p:spPr>
            <a:xfrm>
              <a:off x="584984" y="1304937"/>
              <a:ext cx="505848" cy="474940"/>
            </a:xfrm>
            <a:prstGeom prst="rect">
              <a:avLst/>
            </a:prstGeom>
            <a:noFill/>
            <a:ln>
              <a:noFill/>
            </a:ln>
            <a:effectLst>
              <a:reflection stA="52000" endA="300" endPos="20000" sy="-100000" algn="bl" rotWithShape="0"/>
            </a:effectLst>
          </p:spPr>
        </p:pic>
        <p:sp>
          <p:nvSpPr>
            <p:cNvPr id="174091" name="Rectangle 129">
              <a:extLst>
                <a:ext uri="{FF2B5EF4-FFF2-40B4-BE49-F238E27FC236}">
                  <a16:creationId xmlns:a16="http://schemas.microsoft.com/office/drawing/2014/main" id="{B8AAEBD3-8E0D-4E43-8412-343A6FC1A592}"/>
                </a:ext>
              </a:extLst>
            </p:cNvPr>
            <p:cNvSpPr>
              <a:spLocks noChangeArrowheads="1"/>
            </p:cNvSpPr>
            <p:nvPr/>
          </p:nvSpPr>
          <p:spPr bwMode="auto">
            <a:xfrm>
              <a:off x="506340" y="1814044"/>
              <a:ext cx="886733" cy="307279"/>
            </a:xfrm>
            <a:prstGeom prst="rect">
              <a:avLst/>
            </a:prstGeom>
            <a:solidFill>
              <a:schemeClr val="accent3">
                <a:lumMod val="20000"/>
                <a:lumOff val="80000"/>
              </a:schemeClr>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173969" tIns="86987" rIns="173969" bIns="86987"/>
            <a:lstStyle>
              <a:lvl1pPr defTabSz="1303338">
                <a:defRPr sz="1300">
                  <a:solidFill>
                    <a:schemeClr val="tx1"/>
                  </a:solidFill>
                  <a:latin typeface="IBM Plex Sans" panose="020B0503050203000203" pitchFamily="34" charset="77"/>
                </a:defRPr>
              </a:lvl1pPr>
              <a:lvl2pPr marL="742950" indent="-285750" defTabSz="1303338">
                <a:defRPr sz="1300">
                  <a:solidFill>
                    <a:schemeClr val="tx1"/>
                  </a:solidFill>
                  <a:latin typeface="IBM Plex Sans" panose="020B0503050203000203" pitchFamily="34" charset="77"/>
                </a:defRPr>
              </a:lvl2pPr>
              <a:lvl3pPr marL="1143000" indent="-228600" defTabSz="1303338">
                <a:defRPr sz="1300">
                  <a:solidFill>
                    <a:schemeClr val="tx1"/>
                  </a:solidFill>
                  <a:latin typeface="IBM Plex Sans" panose="020B0503050203000203" pitchFamily="34" charset="77"/>
                </a:defRPr>
              </a:lvl3pPr>
              <a:lvl4pPr marL="1600200" indent="-228600" defTabSz="1303338">
                <a:defRPr sz="1300">
                  <a:solidFill>
                    <a:schemeClr val="tx1"/>
                  </a:solidFill>
                  <a:latin typeface="IBM Plex Sans" panose="020B0503050203000203" pitchFamily="34" charset="77"/>
                </a:defRPr>
              </a:lvl4pPr>
              <a:lvl5pPr marL="2057400" indent="-228600" defTabSz="1303338">
                <a:defRPr sz="1300">
                  <a:solidFill>
                    <a:schemeClr val="tx1"/>
                  </a:solidFill>
                  <a:latin typeface="IBM Plex Sans" panose="020B0503050203000203" pitchFamily="34" charset="77"/>
                </a:defRPr>
              </a:lvl5pPr>
              <a:lvl6pPr marL="2514600" indent="-228600" defTabSz="1303338" fontAlgn="base">
                <a:spcBef>
                  <a:spcPct val="0"/>
                </a:spcBef>
                <a:spcAft>
                  <a:spcPct val="0"/>
                </a:spcAft>
                <a:defRPr sz="1300">
                  <a:solidFill>
                    <a:schemeClr val="tx1"/>
                  </a:solidFill>
                  <a:latin typeface="IBM Plex Sans" panose="020B0503050203000203" pitchFamily="34" charset="77"/>
                </a:defRPr>
              </a:lvl6pPr>
              <a:lvl7pPr marL="2971800" indent="-228600" defTabSz="1303338" fontAlgn="base">
                <a:spcBef>
                  <a:spcPct val="0"/>
                </a:spcBef>
                <a:spcAft>
                  <a:spcPct val="0"/>
                </a:spcAft>
                <a:defRPr sz="1300">
                  <a:solidFill>
                    <a:schemeClr val="tx1"/>
                  </a:solidFill>
                  <a:latin typeface="IBM Plex Sans" panose="020B0503050203000203" pitchFamily="34" charset="77"/>
                </a:defRPr>
              </a:lvl7pPr>
              <a:lvl8pPr marL="3429000" indent="-228600" defTabSz="1303338" fontAlgn="base">
                <a:spcBef>
                  <a:spcPct val="0"/>
                </a:spcBef>
                <a:spcAft>
                  <a:spcPct val="0"/>
                </a:spcAft>
                <a:defRPr sz="1300">
                  <a:solidFill>
                    <a:schemeClr val="tx1"/>
                  </a:solidFill>
                  <a:latin typeface="IBM Plex Sans" panose="020B0503050203000203" pitchFamily="34" charset="77"/>
                </a:defRPr>
              </a:lvl8pPr>
              <a:lvl9pPr marL="3886200" indent="-228600" defTabSz="1303338" fontAlgn="base">
                <a:spcBef>
                  <a:spcPct val="0"/>
                </a:spcBef>
                <a:spcAft>
                  <a:spcPct val="0"/>
                </a:spcAft>
                <a:defRPr sz="1300">
                  <a:solidFill>
                    <a:schemeClr val="tx1"/>
                  </a:solidFill>
                  <a:latin typeface="IBM Plex Sans" panose="020B0503050203000203" pitchFamily="34" charset="77"/>
                </a:defRPr>
              </a:lvl9pPr>
            </a:lstStyle>
            <a:p>
              <a:pPr algn="ctr" defTabSz="1737741" fontAlgn="base">
                <a:spcBef>
                  <a:spcPct val="0"/>
                </a:spcBef>
                <a:spcAft>
                  <a:spcPct val="0"/>
                </a:spcAft>
              </a:pPr>
              <a:r>
                <a:rPr lang="en-US" altLang="en-US" sz="1067" b="1" dirty="0">
                  <a:solidFill>
                    <a:srgbClr val="000000"/>
                  </a:solidFill>
                  <a:latin typeface="Arial" panose="020B0604020202020204" pitchFamily="34" charset="0"/>
                  <a:ea typeface="ＭＳ Ｐゴシック" panose="020B0600070205080204" pitchFamily="34" charset="-128"/>
                  <a:sym typeface="Arial" panose="020B0604020202020204" pitchFamily="34" charset="0"/>
                </a:rPr>
                <a:t>Customer 1</a:t>
              </a:r>
            </a:p>
          </p:txBody>
        </p:sp>
        <p:pic>
          <p:nvPicPr>
            <p:cNvPr id="13" name="Picture 12">
              <a:extLst>
                <a:ext uri="{FF2B5EF4-FFF2-40B4-BE49-F238E27FC236}">
                  <a16:creationId xmlns:a16="http://schemas.microsoft.com/office/drawing/2014/main" id="{994E8F2B-1737-9946-A871-2060F8C36F65}"/>
                </a:ext>
              </a:extLst>
            </p:cNvPr>
            <p:cNvPicPr>
              <a:picLocks noChangeAspect="1"/>
            </p:cNvPicPr>
            <p:nvPr/>
          </p:nvPicPr>
          <p:blipFill>
            <a:blip r:embed="rId4"/>
            <a:stretch>
              <a:fillRect/>
            </a:stretch>
          </p:blipFill>
          <p:spPr>
            <a:xfrm rot="2530588">
              <a:off x="1123375" y="1574292"/>
              <a:ext cx="228600" cy="228600"/>
            </a:xfrm>
            <a:prstGeom prst="rect">
              <a:avLst/>
            </a:prstGeom>
          </p:spPr>
        </p:pic>
      </p:grpSp>
      <p:grpSp>
        <p:nvGrpSpPr>
          <p:cNvPr id="14" name="Group 13">
            <a:extLst>
              <a:ext uri="{FF2B5EF4-FFF2-40B4-BE49-F238E27FC236}">
                <a16:creationId xmlns:a16="http://schemas.microsoft.com/office/drawing/2014/main" id="{886ED99C-E3A3-5C4B-A4B9-CCF3694449E6}"/>
              </a:ext>
            </a:extLst>
          </p:cNvPr>
          <p:cNvGrpSpPr/>
          <p:nvPr/>
        </p:nvGrpSpPr>
        <p:grpSpPr>
          <a:xfrm>
            <a:off x="2642103" y="1832541"/>
            <a:ext cx="1182311" cy="1059217"/>
            <a:chOff x="1635881" y="1346977"/>
            <a:chExt cx="886733" cy="794413"/>
          </a:xfrm>
        </p:grpSpPr>
        <p:sp>
          <p:nvSpPr>
            <p:cNvPr id="131" name="Rectangle 130">
              <a:extLst>
                <a:ext uri="{FF2B5EF4-FFF2-40B4-BE49-F238E27FC236}">
                  <a16:creationId xmlns:a16="http://schemas.microsoft.com/office/drawing/2014/main" id="{E26AF2F7-E3CE-3040-99A7-CB7635A54D47}"/>
                </a:ext>
              </a:extLst>
            </p:cNvPr>
            <p:cNvSpPr/>
            <p:nvPr/>
          </p:nvSpPr>
          <p:spPr bwMode="auto">
            <a:xfrm>
              <a:off x="1635881" y="1830494"/>
              <a:ext cx="886733" cy="310896"/>
            </a:xfrm>
            <a:prstGeom prst="rect">
              <a:avLst/>
            </a:prstGeom>
            <a:solidFill>
              <a:schemeClr val="accent2">
                <a:lumMod val="20000"/>
                <a:lumOff val="80000"/>
              </a:schemeClr>
            </a:solidFill>
            <a:ln w="19050">
              <a:noFill/>
            </a:ln>
            <a:effectLst/>
            <a:extLst/>
          </p:spPr>
          <p:txBody>
            <a:bodyPr lIns="173969" tIns="86987" rIns="173969" bIns="86987"/>
            <a:lstStyle/>
            <a:p>
              <a:pPr defTabSz="1739803">
                <a:defRPr/>
              </a:pPr>
              <a:r>
                <a:rPr lang="en-US" sz="1067" b="1" dirty="0">
                  <a:solidFill>
                    <a:srgbClr val="000000"/>
                  </a:solidFill>
                  <a:latin typeface="Arial"/>
                  <a:ea typeface="ＭＳ Ｐゴシック"/>
                  <a:sym typeface="Arial"/>
                </a:rPr>
                <a:t>Customer  2</a:t>
              </a:r>
            </a:p>
          </p:txBody>
        </p:sp>
        <p:pic>
          <p:nvPicPr>
            <p:cNvPr id="67" name="Shape 3057">
              <a:extLst>
                <a:ext uri="{FF2B5EF4-FFF2-40B4-BE49-F238E27FC236}">
                  <a16:creationId xmlns:a16="http://schemas.microsoft.com/office/drawing/2014/main" id="{C02D904B-E0AC-654B-B5FE-4158A4BE134B}"/>
                </a:ext>
              </a:extLst>
            </p:cNvPr>
            <p:cNvPicPr preferRelativeResize="0"/>
            <p:nvPr/>
          </p:nvPicPr>
          <p:blipFill rotWithShape="1">
            <a:blip r:embed="rId3">
              <a:alphaModFix/>
            </a:blip>
            <a:srcRect/>
            <a:stretch/>
          </p:blipFill>
          <p:spPr>
            <a:xfrm>
              <a:off x="1696956" y="1346977"/>
              <a:ext cx="459121" cy="440084"/>
            </a:xfrm>
            <a:prstGeom prst="rect">
              <a:avLst/>
            </a:prstGeom>
            <a:noFill/>
            <a:ln>
              <a:noFill/>
            </a:ln>
            <a:effectLst>
              <a:reflection stA="52000" endA="300" endPos="20000" sy="-100000" algn="bl" rotWithShape="0"/>
            </a:effectLst>
          </p:spPr>
        </p:pic>
        <p:pic>
          <p:nvPicPr>
            <p:cNvPr id="97" name="Picture 30">
              <a:extLst>
                <a:ext uri="{FF2B5EF4-FFF2-40B4-BE49-F238E27FC236}">
                  <a16:creationId xmlns:a16="http://schemas.microsoft.com/office/drawing/2014/main" id="{30AA2EF9-686B-6847-8E1B-59ABBA631617}"/>
                </a:ext>
              </a:extLst>
            </p:cNvPr>
            <p:cNvPicPr>
              <a:picLocks noChangeAspect="1"/>
            </p:cNvPicPr>
            <p:nvPr/>
          </p:nvPicPr>
          <p:blipFill>
            <a:blip r:embed="rId5">
              <a:duotone>
                <a:srgbClr val="008381">
                  <a:shade val="45000"/>
                  <a:satMod val="135000"/>
                </a:srgbClr>
                <a:prstClr val="white"/>
              </a:duotone>
              <a:extLst>
                <a:ext uri="{28A0092B-C50C-407E-A947-70E740481C1C}">
                  <a14:useLocalDpi xmlns:a14="http://schemas.microsoft.com/office/drawing/2010/main" val="0"/>
                </a:ext>
              </a:extLst>
            </a:blip>
            <a:stretch>
              <a:fillRect/>
            </a:stretch>
          </p:blipFill>
          <p:spPr>
            <a:xfrm rot="2578687">
              <a:off x="2211962" y="1587878"/>
              <a:ext cx="228600" cy="228600"/>
            </a:xfrm>
            <a:prstGeom prst="rect">
              <a:avLst/>
            </a:prstGeom>
          </p:spPr>
        </p:pic>
      </p:grpSp>
      <p:grpSp>
        <p:nvGrpSpPr>
          <p:cNvPr id="18" name="Group 17">
            <a:extLst>
              <a:ext uri="{FF2B5EF4-FFF2-40B4-BE49-F238E27FC236}">
                <a16:creationId xmlns:a16="http://schemas.microsoft.com/office/drawing/2014/main" id="{60E2A3EB-2B6E-2A4B-AA67-144D78C547A3}"/>
              </a:ext>
            </a:extLst>
          </p:cNvPr>
          <p:cNvGrpSpPr/>
          <p:nvPr/>
        </p:nvGrpSpPr>
        <p:grpSpPr>
          <a:xfrm>
            <a:off x="703393" y="4664723"/>
            <a:ext cx="3130335" cy="1383199"/>
            <a:chOff x="471534" y="3661956"/>
            <a:chExt cx="2347751" cy="1037399"/>
          </a:xfrm>
        </p:grpSpPr>
        <p:sp>
          <p:nvSpPr>
            <p:cNvPr id="95" name="Cloud 94">
              <a:extLst>
                <a:ext uri="{FF2B5EF4-FFF2-40B4-BE49-F238E27FC236}">
                  <a16:creationId xmlns:a16="http://schemas.microsoft.com/office/drawing/2014/main" id="{2A3C282A-2E3C-0244-9CDB-BCF87160BB26}"/>
                </a:ext>
              </a:extLst>
            </p:cNvPr>
            <p:cNvSpPr/>
            <p:nvPr/>
          </p:nvSpPr>
          <p:spPr bwMode="auto">
            <a:xfrm rot="10800000" flipV="1">
              <a:off x="471534" y="3661956"/>
              <a:ext cx="2347751" cy="1037399"/>
            </a:xfrm>
            <a:prstGeom prst="cloud">
              <a:avLst/>
            </a:prstGeom>
            <a:solidFill>
              <a:schemeClr val="bg2"/>
            </a:solidFill>
            <a:ln>
              <a:noFill/>
            </a:ln>
          </p:spPr>
          <p:txBody>
            <a:bodyPr lIns="0" tIns="0" rIns="0" bIns="0" anchor="ctr"/>
            <a:lstStyle/>
            <a:p>
              <a:pPr algn="ctr" defTabSz="1095753" fontAlgn="base">
                <a:spcBef>
                  <a:spcPct val="0"/>
                </a:spcBef>
                <a:spcAft>
                  <a:spcPct val="0"/>
                </a:spcAft>
                <a:defRPr/>
              </a:pPr>
              <a:endParaRPr lang="en-US" sz="1833" i="1" kern="0" spc="-28" dirty="0">
                <a:solidFill>
                  <a:srgbClr val="000E5E"/>
                </a:solidFill>
                <a:latin typeface="Arial" panose="020B0604020202020204" pitchFamily="34" charset="0"/>
                <a:ea typeface="ＭＳ Ｐゴシック" pitchFamily="34" charset="-128"/>
                <a:cs typeface="Arial" panose="020B0604020202020204" pitchFamily="34" charset="0"/>
              </a:endParaRPr>
            </a:p>
          </p:txBody>
        </p:sp>
        <p:sp>
          <p:nvSpPr>
            <p:cNvPr id="94" name="Shape 3052">
              <a:extLst>
                <a:ext uri="{FF2B5EF4-FFF2-40B4-BE49-F238E27FC236}">
                  <a16:creationId xmlns:a16="http://schemas.microsoft.com/office/drawing/2014/main" id="{DDB2EC1C-177C-7240-905A-F0A5F61696A0}"/>
                </a:ext>
              </a:extLst>
            </p:cNvPr>
            <p:cNvSpPr/>
            <p:nvPr/>
          </p:nvSpPr>
          <p:spPr bwMode="auto">
            <a:xfrm>
              <a:off x="727444" y="3843956"/>
              <a:ext cx="1144592" cy="542359"/>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lIns="173955" tIns="86951" rIns="173955" bIns="86951"/>
            <a:lstStyle/>
            <a:p>
              <a:pPr defTabSz="1949970">
                <a:defRPr/>
              </a:pPr>
              <a:endParaRPr sz="1400" kern="0">
                <a:solidFill>
                  <a:srgbClr val="000000"/>
                </a:solidFill>
                <a:latin typeface="Arial" panose="020B0604020202020204" pitchFamily="34" charset="0"/>
                <a:ea typeface="Arial"/>
                <a:cs typeface="Arial" panose="020B0604020202020204" pitchFamily="34" charset="0"/>
                <a:sym typeface="Arial"/>
              </a:endParaRPr>
            </a:p>
          </p:txBody>
        </p:sp>
        <p:sp>
          <p:nvSpPr>
            <p:cNvPr id="16" name="Shape 3055">
              <a:extLst>
                <a:ext uri="{FF2B5EF4-FFF2-40B4-BE49-F238E27FC236}">
                  <a16:creationId xmlns:a16="http://schemas.microsoft.com/office/drawing/2014/main" id="{E7C2ED0D-778C-0547-8D75-D08607E48E14}"/>
                </a:ext>
              </a:extLst>
            </p:cNvPr>
            <p:cNvSpPr/>
            <p:nvPr/>
          </p:nvSpPr>
          <p:spPr bwMode="auto">
            <a:xfrm rot="5400000">
              <a:off x="1050286" y="4036192"/>
              <a:ext cx="287560" cy="803379"/>
            </a:xfrm>
            <a:prstGeom prst="roundRect">
              <a:avLst>
                <a:gd name="adj" fmla="val 16667"/>
              </a:avLst>
            </a:prstGeom>
            <a:noFill/>
            <a:ln>
              <a:noFill/>
            </a:ln>
          </p:spPr>
          <p:txBody>
            <a:bodyPr spcFirstLastPara="1" lIns="194968" tIns="194968" rIns="194968" bIns="194968" anchor="ctr"/>
            <a:lstStyle/>
            <a:p>
              <a:pPr defTabSz="1949970">
                <a:defRPr/>
              </a:pPr>
              <a:endParaRPr sz="1400" kern="0">
                <a:solidFill>
                  <a:srgbClr val="000000"/>
                </a:solidFill>
                <a:latin typeface="Arial" panose="020B0604020202020204" pitchFamily="34" charset="0"/>
                <a:ea typeface="Arial"/>
                <a:cs typeface="Arial" panose="020B0604020202020204" pitchFamily="34" charset="0"/>
                <a:sym typeface="Arial"/>
              </a:endParaRPr>
            </a:p>
          </p:txBody>
        </p:sp>
        <p:sp>
          <p:nvSpPr>
            <p:cNvPr id="17" name="Shape 3056">
              <a:extLst>
                <a:ext uri="{FF2B5EF4-FFF2-40B4-BE49-F238E27FC236}">
                  <a16:creationId xmlns:a16="http://schemas.microsoft.com/office/drawing/2014/main" id="{46F6EC6E-4FD5-9A42-966A-5395187E9B1F}"/>
                </a:ext>
              </a:extLst>
            </p:cNvPr>
            <p:cNvSpPr txBox="1"/>
            <p:nvPr/>
          </p:nvSpPr>
          <p:spPr bwMode="auto">
            <a:xfrm>
              <a:off x="952797" y="3892489"/>
              <a:ext cx="868044" cy="259653"/>
            </a:xfrm>
            <a:prstGeom prst="rect">
              <a:avLst/>
            </a:prstGeom>
            <a:noFill/>
            <a:ln>
              <a:noFill/>
            </a:ln>
          </p:spPr>
          <p:txBody>
            <a:bodyPr spcFirstLastPara="1" lIns="173955" tIns="86951" rIns="173955" bIns="86951" anchor="ctr"/>
            <a:lstStyle/>
            <a:p>
              <a:pPr algn="ctr" defTabSz="1949970">
                <a:defRPr/>
              </a:pPr>
              <a:r>
                <a:rPr lang="en-US" sz="1067" b="1" kern="0" dirty="0">
                  <a:solidFill>
                    <a:srgbClr val="000000"/>
                  </a:solidFill>
                  <a:latin typeface="Arial" panose="020B0604020202020204" pitchFamily="34" charset="0"/>
                  <a:ea typeface="Arial"/>
                  <a:cs typeface="Arial" panose="020B0604020202020204" pitchFamily="34" charset="0"/>
                  <a:sym typeface="Arial"/>
                </a:rPr>
                <a:t>Key Protect</a:t>
              </a:r>
            </a:p>
            <a:p>
              <a:pPr algn="ctr" defTabSz="1949970">
                <a:defRPr/>
              </a:pPr>
              <a:endParaRPr sz="1067" kern="0" dirty="0">
                <a:solidFill>
                  <a:srgbClr val="000000"/>
                </a:solidFill>
                <a:latin typeface="Arial" panose="020B0604020202020204" pitchFamily="34" charset="0"/>
                <a:ea typeface="Arial"/>
                <a:cs typeface="Arial" panose="020B0604020202020204" pitchFamily="34" charset="0"/>
                <a:sym typeface="Arial"/>
              </a:endParaRPr>
            </a:p>
          </p:txBody>
        </p:sp>
        <p:cxnSp>
          <p:nvCxnSpPr>
            <p:cNvPr id="25" name="Shape 3072">
              <a:extLst>
                <a:ext uri="{FF2B5EF4-FFF2-40B4-BE49-F238E27FC236}">
                  <a16:creationId xmlns:a16="http://schemas.microsoft.com/office/drawing/2014/main" id="{7D3B4D24-A29C-2B49-AFF3-3CE5230F6AD6}"/>
                </a:ext>
              </a:extLst>
            </p:cNvPr>
            <p:cNvCxnSpPr/>
            <p:nvPr/>
          </p:nvCxnSpPr>
          <p:spPr bwMode="auto">
            <a:xfrm>
              <a:off x="1860578" y="4169129"/>
              <a:ext cx="332301" cy="0"/>
            </a:xfrm>
            <a:prstGeom prst="straightConnector1">
              <a:avLst/>
            </a:prstGeom>
            <a:noFill/>
            <a:ln w="25400" cap="flat" cmpd="sng">
              <a:solidFill>
                <a:srgbClr val="1172BE"/>
              </a:solidFill>
              <a:prstDash val="solid"/>
              <a:round/>
              <a:headEnd type="stealth" w="lg" len="lg"/>
              <a:tailEnd type="stealth" w="lg" len="lg"/>
            </a:ln>
            <a:effectLst>
              <a:outerShdw blurRad="40000" dist="20000" dir="5400000" rotWithShape="0">
                <a:srgbClr val="000000">
                  <a:alpha val="37647"/>
                </a:srgbClr>
              </a:outerShdw>
            </a:effectLst>
          </p:spPr>
        </p:cxnSp>
        <p:grpSp>
          <p:nvGrpSpPr>
            <p:cNvPr id="174131" name="Shape 3079">
              <a:extLst>
                <a:ext uri="{FF2B5EF4-FFF2-40B4-BE49-F238E27FC236}">
                  <a16:creationId xmlns:a16="http://schemas.microsoft.com/office/drawing/2014/main" id="{D94E9A07-6ABC-E142-AFE2-0ABDA63AC19D}"/>
                </a:ext>
              </a:extLst>
            </p:cNvPr>
            <p:cNvGrpSpPr>
              <a:grpSpLocks/>
            </p:cNvGrpSpPr>
            <p:nvPr/>
          </p:nvGrpSpPr>
          <p:grpSpPr bwMode="auto">
            <a:xfrm>
              <a:off x="900476" y="4141144"/>
              <a:ext cx="268837" cy="399075"/>
              <a:chOff x="6514480" y="2396439"/>
              <a:chExt cx="769435" cy="1123202"/>
            </a:xfrm>
          </p:grpSpPr>
          <p:grpSp>
            <p:nvGrpSpPr>
              <p:cNvPr id="174137" name="Shape 3080">
                <a:extLst>
                  <a:ext uri="{FF2B5EF4-FFF2-40B4-BE49-F238E27FC236}">
                    <a16:creationId xmlns:a16="http://schemas.microsoft.com/office/drawing/2014/main" id="{79C0A9DC-4A7A-844C-A212-AFB9E7420DD2}"/>
                  </a:ext>
                </a:extLst>
              </p:cNvPr>
              <p:cNvGrpSpPr>
                <a:grpSpLocks/>
              </p:cNvGrpSpPr>
              <p:nvPr/>
            </p:nvGrpSpPr>
            <p:grpSpPr bwMode="auto">
              <a:xfrm>
                <a:off x="6514480" y="2396439"/>
                <a:ext cx="769435" cy="550861"/>
                <a:chOff x="1114860" y="3815858"/>
                <a:chExt cx="769435" cy="550861"/>
              </a:xfrm>
            </p:grpSpPr>
            <p:sp>
              <p:nvSpPr>
                <p:cNvPr id="41" name="Shape 3081">
                  <a:extLst>
                    <a:ext uri="{FF2B5EF4-FFF2-40B4-BE49-F238E27FC236}">
                      <a16:creationId xmlns:a16="http://schemas.microsoft.com/office/drawing/2014/main" id="{C1D042C0-1B85-1F43-9E5F-27EC1E277803}"/>
                    </a:ext>
                  </a:extLst>
                </p:cNvPr>
                <p:cNvSpPr/>
                <p:nvPr/>
              </p:nvSpPr>
              <p:spPr>
                <a:xfrm>
                  <a:off x="1116065" y="3817278"/>
                  <a:ext cx="768877" cy="549805"/>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lIns="76200" tIns="38100" rIns="76200" bIns="38100"/>
                <a:lstStyle/>
                <a:p>
                  <a:pPr defTabSz="1949970">
                    <a:defRPr/>
                  </a:pPr>
                  <a:endParaRPr sz="933" kern="0">
                    <a:solidFill>
                      <a:srgbClr val="000000"/>
                    </a:solidFill>
                    <a:latin typeface="Arial" panose="020B0604020202020204" pitchFamily="34" charset="0"/>
                    <a:ea typeface="Arial"/>
                    <a:cs typeface="Arial" panose="020B0604020202020204" pitchFamily="34" charset="0"/>
                    <a:sym typeface="Arial"/>
                  </a:endParaRPr>
                </a:p>
              </p:txBody>
            </p:sp>
            <p:grpSp>
              <p:nvGrpSpPr>
                <p:cNvPr id="174140" name="Shape 3082">
                  <a:extLst>
                    <a:ext uri="{FF2B5EF4-FFF2-40B4-BE49-F238E27FC236}">
                      <a16:creationId xmlns:a16="http://schemas.microsoft.com/office/drawing/2014/main" id="{A716048E-25AA-C649-8BD8-8572DA7E783A}"/>
                    </a:ext>
                  </a:extLst>
                </p:cNvPr>
                <p:cNvGrpSpPr>
                  <a:grpSpLocks/>
                </p:cNvGrpSpPr>
                <p:nvPr/>
              </p:nvGrpSpPr>
              <p:grpSpPr bwMode="auto">
                <a:xfrm>
                  <a:off x="1280185" y="3899347"/>
                  <a:ext cx="438783" cy="383890"/>
                  <a:chOff x="479398" y="1567666"/>
                  <a:chExt cx="604049" cy="457200"/>
                </a:xfrm>
              </p:grpSpPr>
              <p:pic>
                <p:nvPicPr>
                  <p:cNvPr id="174141" name="Shape 3083">
                    <a:extLst>
                      <a:ext uri="{FF2B5EF4-FFF2-40B4-BE49-F238E27FC236}">
                        <a16:creationId xmlns:a16="http://schemas.microsoft.com/office/drawing/2014/main" id="{DE140A4A-C585-3446-B03A-52160037B9C3}"/>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98" y="1567666"/>
                    <a:ext cx="60404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2" name="Shape 3084">
                    <a:extLst>
                      <a:ext uri="{FF2B5EF4-FFF2-40B4-BE49-F238E27FC236}">
                        <a16:creationId xmlns:a16="http://schemas.microsoft.com/office/drawing/2014/main" id="{A9C253B2-FDEF-214B-8D85-9FE7900DF839}"/>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55" y="1736861"/>
                    <a:ext cx="230522" cy="15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 name="Shape 3085">
                <a:extLst>
                  <a:ext uri="{FF2B5EF4-FFF2-40B4-BE49-F238E27FC236}">
                    <a16:creationId xmlns:a16="http://schemas.microsoft.com/office/drawing/2014/main" id="{FA39A2EA-1A61-AB41-A2A9-9ECF53353ADD}"/>
                  </a:ext>
                </a:extLst>
              </p:cNvPr>
              <p:cNvSpPr txBox="1"/>
              <p:nvPr/>
            </p:nvSpPr>
            <p:spPr>
              <a:xfrm>
                <a:off x="6559413" y="2971569"/>
                <a:ext cx="236859" cy="546390"/>
              </a:xfrm>
              <a:prstGeom prst="rect">
                <a:avLst/>
              </a:prstGeom>
              <a:noFill/>
              <a:ln>
                <a:noFill/>
              </a:ln>
            </p:spPr>
            <p:txBody>
              <a:bodyPr spcFirstLastPara="1" lIns="121900" tIns="60933" rIns="121900" bIns="60933"/>
              <a:lstStyle/>
              <a:p>
                <a:pPr defTabSz="1949970">
                  <a:defRPr/>
                </a:pPr>
                <a:endParaRPr sz="1067" kern="0">
                  <a:solidFill>
                    <a:srgbClr val="000000"/>
                  </a:solidFill>
                  <a:latin typeface="Arial" panose="020B0604020202020204" pitchFamily="34" charset="0"/>
                  <a:ea typeface="Arial"/>
                  <a:cs typeface="Arial" panose="020B0604020202020204" pitchFamily="34" charset="0"/>
                  <a:sym typeface="Arial"/>
                </a:endParaRPr>
              </a:p>
            </p:txBody>
          </p:sp>
        </p:grpSp>
        <p:sp>
          <p:nvSpPr>
            <p:cNvPr id="89" name="硬币">
              <a:extLst>
                <a:ext uri="{FF2B5EF4-FFF2-40B4-BE49-F238E27FC236}">
                  <a16:creationId xmlns:a16="http://schemas.microsoft.com/office/drawing/2014/main" id="{041D9563-2159-3E4E-9CE4-48450DA4D6E9}"/>
                </a:ext>
              </a:extLst>
            </p:cNvPr>
            <p:cNvSpPr/>
            <p:nvPr/>
          </p:nvSpPr>
          <p:spPr bwMode="auto">
            <a:xfrm>
              <a:off x="2274362" y="3976209"/>
              <a:ext cx="351399" cy="26208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1A63F6"/>
            </a:solidFill>
            <a:ln w="12700">
              <a:miter lim="400000"/>
            </a:ln>
          </p:spPr>
          <p:txBody>
            <a:bodyPr lIns="25373" tIns="25373" rIns="25373" bIns="25373" anchor="ctr"/>
            <a:lstStyle/>
            <a:p>
              <a:pPr algn="ctr" defTabSz="412254" hangingPunct="0">
                <a:defRPr sz="2600" b="1">
                  <a:solidFill>
                    <a:srgbClr val="FFFFFF"/>
                  </a:solidFill>
                </a:defRPr>
              </a:pPr>
              <a:endParaRPr sz="1333" b="1" kern="0">
                <a:solidFill>
                  <a:srgbClr val="FFFFFF"/>
                </a:solidFill>
                <a:latin typeface="Arial" panose="020B0604020202020204" pitchFamily="34" charset="0"/>
                <a:ea typeface="Helvetica"/>
                <a:cs typeface="Arial" panose="020B0604020202020204" pitchFamily="34" charset="0"/>
                <a:sym typeface="Helvetica"/>
              </a:endParaRPr>
            </a:p>
          </p:txBody>
        </p:sp>
        <p:grpSp>
          <p:nvGrpSpPr>
            <p:cNvPr id="174133" name="成组">
              <a:extLst>
                <a:ext uri="{FF2B5EF4-FFF2-40B4-BE49-F238E27FC236}">
                  <a16:creationId xmlns:a16="http://schemas.microsoft.com/office/drawing/2014/main" id="{0E5529BD-9313-D34D-80EC-2999D5BC01DC}"/>
                </a:ext>
              </a:extLst>
            </p:cNvPr>
            <p:cNvGrpSpPr>
              <a:grpSpLocks/>
            </p:cNvGrpSpPr>
            <p:nvPr/>
          </p:nvGrpSpPr>
          <p:grpSpPr bwMode="auto">
            <a:xfrm>
              <a:off x="2187477" y="4122963"/>
              <a:ext cx="160388" cy="152885"/>
              <a:chOff x="0" y="0"/>
              <a:chExt cx="533400" cy="533400"/>
            </a:xfrm>
          </p:grpSpPr>
          <p:sp>
            <p:nvSpPr>
              <p:cNvPr id="91" name="圆形">
                <a:extLst>
                  <a:ext uri="{FF2B5EF4-FFF2-40B4-BE49-F238E27FC236}">
                    <a16:creationId xmlns:a16="http://schemas.microsoft.com/office/drawing/2014/main" id="{EEF2FC72-BE97-FC40-A4F4-EC9331AA04FE}"/>
                  </a:ext>
                </a:extLst>
              </p:cNvPr>
              <p:cNvSpPr/>
              <p:nvPr/>
            </p:nvSpPr>
            <p:spPr>
              <a:xfrm>
                <a:off x="1027" y="205"/>
                <a:ext cx="533509" cy="533381"/>
              </a:xfrm>
              <a:prstGeom prst="ellipse">
                <a:avLst/>
              </a:prstGeom>
              <a:solidFill>
                <a:srgbClr val="1A63F6"/>
              </a:solidFill>
              <a:ln w="12700" cap="flat">
                <a:noFill/>
                <a:miter lim="400000"/>
              </a:ln>
              <a:effectLst/>
            </p:spPr>
            <p:txBody>
              <a:bodyPr lIns="42333" tIns="42333" rIns="42333" bIns="42333" anchor="ctr"/>
              <a:lstStyle/>
              <a:p>
                <a:pPr algn="ctr" defTabSz="412254" hangingPunct="0">
                  <a:defRPr sz="2600" b="1">
                    <a:solidFill>
                      <a:srgbClr val="FFFFFF"/>
                    </a:solidFill>
                  </a:defRPr>
                </a:pPr>
                <a:endParaRPr sz="1333" b="1" kern="0">
                  <a:solidFill>
                    <a:srgbClr val="FFFFFF"/>
                  </a:solidFill>
                  <a:latin typeface="Arial" panose="020B0604020202020204" pitchFamily="34" charset="0"/>
                  <a:ea typeface="Helvetica"/>
                  <a:cs typeface="Arial" panose="020B0604020202020204" pitchFamily="34" charset="0"/>
                  <a:sym typeface="Helvetica"/>
                </a:endParaRPr>
              </a:p>
            </p:txBody>
          </p:sp>
          <p:sp>
            <p:nvSpPr>
              <p:cNvPr id="92" name="锁">
                <a:extLst>
                  <a:ext uri="{FF2B5EF4-FFF2-40B4-BE49-F238E27FC236}">
                    <a16:creationId xmlns:a16="http://schemas.microsoft.com/office/drawing/2014/main" id="{716084EA-BA2F-DF4C-A39B-0CA37D496D14}"/>
                  </a:ext>
                </a:extLst>
              </p:cNvPr>
              <p:cNvSpPr/>
              <p:nvPr/>
            </p:nvSpPr>
            <p:spPr>
              <a:xfrm>
                <a:off x="140757" y="72168"/>
                <a:ext cx="254052" cy="389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292" y="0"/>
                      <a:pt x="2626" y="2414"/>
                      <a:pt x="2626" y="5384"/>
                    </a:cubicBezTo>
                    <a:lnTo>
                      <a:pt x="2626" y="9831"/>
                    </a:lnTo>
                    <a:cubicBezTo>
                      <a:pt x="989" y="11082"/>
                      <a:pt x="0" y="12705"/>
                      <a:pt x="0" y="14484"/>
                    </a:cubicBezTo>
                    <a:cubicBezTo>
                      <a:pt x="0" y="18414"/>
                      <a:pt x="4835" y="21600"/>
                      <a:pt x="10800" y="21600"/>
                    </a:cubicBezTo>
                    <a:cubicBezTo>
                      <a:pt x="16765" y="21600"/>
                      <a:pt x="21600" y="18414"/>
                      <a:pt x="21600" y="14484"/>
                    </a:cubicBezTo>
                    <a:cubicBezTo>
                      <a:pt x="21600" y="12705"/>
                      <a:pt x="20611" y="11082"/>
                      <a:pt x="18974" y="9831"/>
                    </a:cubicBezTo>
                    <a:lnTo>
                      <a:pt x="18974" y="5384"/>
                    </a:lnTo>
                    <a:cubicBezTo>
                      <a:pt x="18974" y="2414"/>
                      <a:pt x="15308" y="0"/>
                      <a:pt x="10800" y="0"/>
                    </a:cubicBezTo>
                    <a:close/>
                    <a:moveTo>
                      <a:pt x="10800" y="2700"/>
                    </a:moveTo>
                    <a:cubicBezTo>
                      <a:pt x="13050" y="2700"/>
                      <a:pt x="14883" y="3908"/>
                      <a:pt x="14883" y="5391"/>
                    </a:cubicBezTo>
                    <a:lnTo>
                      <a:pt x="14883" y="7897"/>
                    </a:lnTo>
                    <a:cubicBezTo>
                      <a:pt x="13623" y="7558"/>
                      <a:pt x="12248" y="7368"/>
                      <a:pt x="10800" y="7368"/>
                    </a:cubicBezTo>
                    <a:cubicBezTo>
                      <a:pt x="9352" y="7368"/>
                      <a:pt x="7977" y="7558"/>
                      <a:pt x="6717" y="7897"/>
                    </a:cubicBezTo>
                    <a:lnTo>
                      <a:pt x="6717" y="5391"/>
                    </a:lnTo>
                    <a:cubicBezTo>
                      <a:pt x="6717" y="3908"/>
                      <a:pt x="8550" y="2700"/>
                      <a:pt x="10800" y="2700"/>
                    </a:cubicBezTo>
                    <a:close/>
                    <a:moveTo>
                      <a:pt x="10800" y="10711"/>
                    </a:moveTo>
                    <a:cubicBezTo>
                      <a:pt x="13966" y="10711"/>
                      <a:pt x="16527" y="12398"/>
                      <a:pt x="16527" y="14484"/>
                    </a:cubicBezTo>
                    <a:cubicBezTo>
                      <a:pt x="16527" y="16570"/>
                      <a:pt x="13966" y="18258"/>
                      <a:pt x="10800" y="18258"/>
                    </a:cubicBezTo>
                    <a:cubicBezTo>
                      <a:pt x="7634" y="18258"/>
                      <a:pt x="5073" y="16570"/>
                      <a:pt x="5073" y="14484"/>
                    </a:cubicBezTo>
                    <a:cubicBezTo>
                      <a:pt x="5073" y="12398"/>
                      <a:pt x="7634" y="10711"/>
                      <a:pt x="10800" y="10711"/>
                    </a:cubicBezTo>
                    <a:close/>
                    <a:moveTo>
                      <a:pt x="10800" y="11336"/>
                    </a:moveTo>
                    <a:cubicBezTo>
                      <a:pt x="9577" y="11336"/>
                      <a:pt x="8355" y="11644"/>
                      <a:pt x="7422" y="12259"/>
                    </a:cubicBezTo>
                    <a:cubicBezTo>
                      <a:pt x="5556" y="13488"/>
                      <a:pt x="5556" y="15480"/>
                      <a:pt x="7422" y="16710"/>
                    </a:cubicBezTo>
                    <a:cubicBezTo>
                      <a:pt x="9288" y="17939"/>
                      <a:pt x="12312" y="17939"/>
                      <a:pt x="14178" y="16710"/>
                    </a:cubicBezTo>
                    <a:cubicBezTo>
                      <a:pt x="16044" y="15480"/>
                      <a:pt x="16044" y="13488"/>
                      <a:pt x="14178" y="12259"/>
                    </a:cubicBezTo>
                    <a:cubicBezTo>
                      <a:pt x="13245" y="11644"/>
                      <a:pt x="12023" y="11336"/>
                      <a:pt x="10800" y="11336"/>
                    </a:cubicBezTo>
                    <a:close/>
                  </a:path>
                </a:pathLst>
              </a:custGeom>
              <a:solidFill>
                <a:srgbClr val="FFFFFF"/>
              </a:solidFill>
              <a:ln w="12700" cap="flat">
                <a:noFill/>
                <a:miter lim="400000"/>
              </a:ln>
              <a:effectLst/>
            </p:spPr>
            <p:txBody>
              <a:bodyPr lIns="42333" tIns="42333" rIns="42333" bIns="42333" anchor="ctr"/>
              <a:lstStyle/>
              <a:p>
                <a:pPr algn="ctr" defTabSz="412254" hangingPunct="0">
                  <a:defRPr sz="2600" b="1">
                    <a:solidFill>
                      <a:srgbClr val="FFFFFF"/>
                    </a:solidFill>
                  </a:defRPr>
                </a:pPr>
                <a:endParaRPr sz="1333" b="1" kern="0">
                  <a:solidFill>
                    <a:srgbClr val="FFFFFF"/>
                  </a:solidFill>
                  <a:latin typeface="Arial" panose="020B0604020202020204" pitchFamily="34" charset="0"/>
                  <a:ea typeface="Helvetica"/>
                  <a:cs typeface="Arial" panose="020B0604020202020204" pitchFamily="34" charset="0"/>
                  <a:sym typeface="Helvetica"/>
                </a:endParaRPr>
              </a:p>
            </p:txBody>
          </p:sp>
        </p:grpSp>
        <p:pic>
          <p:nvPicPr>
            <p:cNvPr id="93" name="图像" descr="图像">
              <a:extLst>
                <a:ext uri="{FF2B5EF4-FFF2-40B4-BE49-F238E27FC236}">
                  <a16:creationId xmlns:a16="http://schemas.microsoft.com/office/drawing/2014/main" id="{5A982A78-673B-EE48-99D9-2B3889A49AC3}"/>
                </a:ext>
              </a:extLst>
            </p:cNvPr>
            <p:cNvPicPr>
              <a:picLocks noChangeAspect="1"/>
            </p:cNvPicPr>
            <p:nvPr/>
          </p:nvPicPr>
          <p:blipFill>
            <a:blip r:embed="rId8">
              <a:extLst/>
            </a:blip>
            <a:srcRect l="9" t="3" r="9" b="3"/>
            <a:stretch>
              <a:fillRect/>
            </a:stretch>
          </p:blipFill>
          <p:spPr bwMode="auto">
            <a:xfrm>
              <a:off x="788653" y="3891969"/>
              <a:ext cx="234191" cy="193091"/>
            </a:xfrm>
            <a:custGeom>
              <a:avLst/>
              <a:gdLst/>
              <a:ahLst/>
              <a:cxnLst>
                <a:cxn ang="0">
                  <a:pos x="wd2" y="hd2"/>
                </a:cxn>
                <a:cxn ang="5400000">
                  <a:pos x="wd2" y="hd2"/>
                </a:cxn>
                <a:cxn ang="10800000">
                  <a:pos x="wd2" y="hd2"/>
                </a:cxn>
                <a:cxn ang="16200000">
                  <a:pos x="wd2" y="hd2"/>
                </a:cxn>
              </a:cxnLst>
              <a:rect l="0" t="0" r="r" b="b"/>
              <a:pathLst>
                <a:path w="21600" h="21600" extrusionOk="0">
                  <a:moveTo>
                    <a:pt x="3764" y="0"/>
                  </a:moveTo>
                  <a:cubicBezTo>
                    <a:pt x="3227" y="421"/>
                    <a:pt x="2690" y="861"/>
                    <a:pt x="2207" y="1390"/>
                  </a:cubicBezTo>
                  <a:cubicBezTo>
                    <a:pt x="1263" y="2425"/>
                    <a:pt x="568" y="3613"/>
                    <a:pt x="0" y="4853"/>
                  </a:cubicBezTo>
                  <a:lnTo>
                    <a:pt x="0" y="16747"/>
                  </a:lnTo>
                  <a:cubicBezTo>
                    <a:pt x="568" y="17987"/>
                    <a:pt x="1263" y="19175"/>
                    <a:pt x="2207" y="20210"/>
                  </a:cubicBezTo>
                  <a:cubicBezTo>
                    <a:pt x="2690" y="20739"/>
                    <a:pt x="3227" y="21179"/>
                    <a:pt x="3764" y="21600"/>
                  </a:cubicBezTo>
                  <a:lnTo>
                    <a:pt x="17836" y="21600"/>
                  </a:lnTo>
                  <a:cubicBezTo>
                    <a:pt x="18373" y="21179"/>
                    <a:pt x="18910" y="20739"/>
                    <a:pt x="19393" y="20210"/>
                  </a:cubicBezTo>
                  <a:cubicBezTo>
                    <a:pt x="20337" y="19175"/>
                    <a:pt x="21032" y="17987"/>
                    <a:pt x="21600" y="16747"/>
                  </a:cubicBezTo>
                  <a:lnTo>
                    <a:pt x="21600" y="4853"/>
                  </a:lnTo>
                  <a:cubicBezTo>
                    <a:pt x="21032" y="3613"/>
                    <a:pt x="20337" y="2425"/>
                    <a:pt x="19393" y="1390"/>
                  </a:cubicBezTo>
                  <a:cubicBezTo>
                    <a:pt x="18910" y="861"/>
                    <a:pt x="18373" y="421"/>
                    <a:pt x="17836" y="0"/>
                  </a:cubicBezTo>
                  <a:lnTo>
                    <a:pt x="3764" y="0"/>
                  </a:lnTo>
                  <a:close/>
                </a:path>
              </a:pathLst>
            </a:custGeom>
            <a:ln w="12700">
              <a:miter lim="400000"/>
            </a:ln>
          </p:spPr>
        </p:pic>
        <p:pic>
          <p:nvPicPr>
            <p:cNvPr id="101" name="Picture 30">
              <a:extLst>
                <a:ext uri="{FF2B5EF4-FFF2-40B4-BE49-F238E27FC236}">
                  <a16:creationId xmlns:a16="http://schemas.microsoft.com/office/drawing/2014/main" id="{3F164543-B317-434F-9412-0AD8087E2953}"/>
                </a:ext>
              </a:extLst>
            </p:cNvPr>
            <p:cNvPicPr>
              <a:picLocks noChangeAspect="1"/>
            </p:cNvPicPr>
            <p:nvPr/>
          </p:nvPicPr>
          <p:blipFill>
            <a:blip r:embed="rId5">
              <a:duotone>
                <a:srgbClr val="008381">
                  <a:shade val="45000"/>
                  <a:satMod val="135000"/>
                </a:srgbClr>
                <a:prstClr val="white"/>
              </a:duotone>
              <a:extLst>
                <a:ext uri="{28A0092B-C50C-407E-A947-70E740481C1C}">
                  <a14:useLocalDpi xmlns:a14="http://schemas.microsoft.com/office/drawing/2010/main" val="0"/>
                </a:ext>
              </a:extLst>
            </a:blip>
            <a:stretch>
              <a:fillRect/>
            </a:stretch>
          </p:blipFill>
          <p:spPr>
            <a:xfrm rot="2573988">
              <a:off x="1261188" y="4159484"/>
              <a:ext cx="228600" cy="228600"/>
            </a:xfrm>
            <a:prstGeom prst="rect">
              <a:avLst/>
            </a:prstGeom>
          </p:spPr>
        </p:pic>
        <p:pic>
          <p:nvPicPr>
            <p:cNvPr id="102" name="Picture 101">
              <a:extLst>
                <a:ext uri="{FF2B5EF4-FFF2-40B4-BE49-F238E27FC236}">
                  <a16:creationId xmlns:a16="http://schemas.microsoft.com/office/drawing/2014/main" id="{4AF3C276-914E-3749-8B38-BE84FB614BC4}"/>
                </a:ext>
              </a:extLst>
            </p:cNvPr>
            <p:cNvPicPr>
              <a:picLocks noChangeAspect="1"/>
            </p:cNvPicPr>
            <p:nvPr/>
          </p:nvPicPr>
          <p:blipFill>
            <a:blip r:embed="rId4"/>
            <a:stretch>
              <a:fillRect/>
            </a:stretch>
          </p:blipFill>
          <p:spPr>
            <a:xfrm rot="2530588">
              <a:off x="1254788" y="3999305"/>
              <a:ext cx="228600" cy="228600"/>
            </a:xfrm>
            <a:prstGeom prst="rect">
              <a:avLst/>
            </a:prstGeom>
          </p:spPr>
        </p:pic>
      </p:grpSp>
      <p:grpSp>
        <p:nvGrpSpPr>
          <p:cNvPr id="2" name="Group 1">
            <a:extLst>
              <a:ext uri="{FF2B5EF4-FFF2-40B4-BE49-F238E27FC236}">
                <a16:creationId xmlns:a16="http://schemas.microsoft.com/office/drawing/2014/main" id="{A7EBC204-106E-A645-BE7C-2DA7AFEF47BE}"/>
              </a:ext>
            </a:extLst>
          </p:cNvPr>
          <p:cNvGrpSpPr/>
          <p:nvPr/>
        </p:nvGrpSpPr>
        <p:grpSpPr>
          <a:xfrm>
            <a:off x="6548159" y="4079141"/>
            <a:ext cx="4575373" cy="2669116"/>
            <a:chOff x="4910454" y="2956966"/>
            <a:chExt cx="3431530" cy="2001837"/>
          </a:xfrm>
        </p:grpSpPr>
        <p:sp>
          <p:nvSpPr>
            <p:cNvPr id="96" name="Cloud 95">
              <a:extLst>
                <a:ext uri="{FF2B5EF4-FFF2-40B4-BE49-F238E27FC236}">
                  <a16:creationId xmlns:a16="http://schemas.microsoft.com/office/drawing/2014/main" id="{D2E73BF6-176F-BF47-AFC2-6FA35E51B301}"/>
                </a:ext>
              </a:extLst>
            </p:cNvPr>
            <p:cNvSpPr/>
            <p:nvPr/>
          </p:nvSpPr>
          <p:spPr bwMode="auto">
            <a:xfrm rot="10800000" flipV="1">
              <a:off x="4910454" y="2956966"/>
              <a:ext cx="3431530" cy="2001837"/>
            </a:xfrm>
            <a:prstGeom prst="cloud">
              <a:avLst/>
            </a:prstGeom>
            <a:solidFill>
              <a:schemeClr val="bg2"/>
            </a:solidFill>
            <a:ln>
              <a:noFill/>
            </a:ln>
          </p:spPr>
          <p:txBody>
            <a:bodyPr lIns="0" tIns="0" rIns="0" bIns="0" anchor="ctr"/>
            <a:lstStyle/>
            <a:p>
              <a:pPr algn="ctr" defTabSz="1095753" fontAlgn="base">
                <a:spcBef>
                  <a:spcPct val="0"/>
                </a:spcBef>
                <a:spcAft>
                  <a:spcPct val="0"/>
                </a:spcAft>
                <a:defRPr/>
              </a:pPr>
              <a:endParaRPr lang="en-US" sz="1833" i="1" kern="0" spc="-28" dirty="0">
                <a:solidFill>
                  <a:srgbClr val="000E5E"/>
                </a:solidFill>
                <a:latin typeface="Arial" panose="020B0604020202020204" pitchFamily="34" charset="0"/>
                <a:ea typeface="ＭＳ Ｐゴシック" pitchFamily="34" charset="-128"/>
                <a:cs typeface="Arial" panose="020B0604020202020204" pitchFamily="34" charset="0"/>
              </a:endParaRPr>
            </a:p>
          </p:txBody>
        </p:sp>
        <p:sp>
          <p:nvSpPr>
            <p:cNvPr id="72" name="Shape 3052">
              <a:extLst>
                <a:ext uri="{FF2B5EF4-FFF2-40B4-BE49-F238E27FC236}">
                  <a16:creationId xmlns:a16="http://schemas.microsoft.com/office/drawing/2014/main" id="{EA32B0C5-1590-6842-8D07-613DC5080D87}"/>
                </a:ext>
              </a:extLst>
            </p:cNvPr>
            <p:cNvSpPr/>
            <p:nvPr/>
          </p:nvSpPr>
          <p:spPr bwMode="auto">
            <a:xfrm>
              <a:off x="5705791" y="3939869"/>
              <a:ext cx="2068806" cy="579438"/>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lIns="173955" tIns="86951" rIns="173955" bIns="86951"/>
            <a:lstStyle/>
            <a:p>
              <a:pPr defTabSz="1949970">
                <a:defRPr/>
              </a:pPr>
              <a:endParaRPr sz="1400" kern="0">
                <a:solidFill>
                  <a:srgbClr val="000000"/>
                </a:solidFill>
                <a:latin typeface="Arial" panose="020B0604020202020204" pitchFamily="34" charset="0"/>
                <a:ea typeface="Arial"/>
                <a:cs typeface="Arial" panose="020B0604020202020204" pitchFamily="34" charset="0"/>
                <a:sym typeface="Arial"/>
              </a:endParaRPr>
            </a:p>
          </p:txBody>
        </p:sp>
        <p:grpSp>
          <p:nvGrpSpPr>
            <p:cNvPr id="74" name="Shape 3079">
              <a:extLst>
                <a:ext uri="{FF2B5EF4-FFF2-40B4-BE49-F238E27FC236}">
                  <a16:creationId xmlns:a16="http://schemas.microsoft.com/office/drawing/2014/main" id="{F6F63C24-2A8F-5B4F-BBD6-6B5B1EF77ACD}"/>
                </a:ext>
              </a:extLst>
            </p:cNvPr>
            <p:cNvGrpSpPr>
              <a:grpSpLocks/>
            </p:cNvGrpSpPr>
            <p:nvPr/>
          </p:nvGrpSpPr>
          <p:grpSpPr bwMode="auto">
            <a:xfrm>
              <a:off x="6839111" y="4296905"/>
              <a:ext cx="381000" cy="403229"/>
              <a:chOff x="6515306" y="2465653"/>
              <a:chExt cx="769906" cy="1054035"/>
            </a:xfrm>
          </p:grpSpPr>
          <p:grpSp>
            <p:nvGrpSpPr>
              <p:cNvPr id="77" name="Shape 3080">
                <a:extLst>
                  <a:ext uri="{FF2B5EF4-FFF2-40B4-BE49-F238E27FC236}">
                    <a16:creationId xmlns:a16="http://schemas.microsoft.com/office/drawing/2014/main" id="{D474D485-51C7-1B47-A83D-C8C0DA6F180C}"/>
                  </a:ext>
                </a:extLst>
              </p:cNvPr>
              <p:cNvGrpSpPr>
                <a:grpSpLocks/>
              </p:cNvGrpSpPr>
              <p:nvPr/>
            </p:nvGrpSpPr>
            <p:grpSpPr bwMode="auto">
              <a:xfrm>
                <a:off x="6515306" y="2465653"/>
                <a:ext cx="769906" cy="551911"/>
                <a:chOff x="1115686" y="3885072"/>
                <a:chExt cx="769906" cy="551911"/>
              </a:xfrm>
            </p:grpSpPr>
            <p:sp>
              <p:nvSpPr>
                <p:cNvPr id="79" name="Shape 3081">
                  <a:extLst>
                    <a:ext uri="{FF2B5EF4-FFF2-40B4-BE49-F238E27FC236}">
                      <a16:creationId xmlns:a16="http://schemas.microsoft.com/office/drawing/2014/main" id="{A84A2F60-1071-B946-921D-CBD25324493F}"/>
                    </a:ext>
                  </a:extLst>
                </p:cNvPr>
                <p:cNvSpPr/>
                <p:nvPr/>
              </p:nvSpPr>
              <p:spPr>
                <a:xfrm>
                  <a:off x="1115686" y="3885072"/>
                  <a:ext cx="769906" cy="55191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lIns="76200" tIns="38100" rIns="76200" bIns="38100"/>
                <a:lstStyle/>
                <a:p>
                  <a:pPr defTabSz="1949970">
                    <a:defRPr/>
                  </a:pPr>
                  <a:endParaRPr sz="933" kern="0">
                    <a:solidFill>
                      <a:srgbClr val="000000"/>
                    </a:solidFill>
                    <a:latin typeface="Arial" panose="020B0604020202020204" pitchFamily="34" charset="0"/>
                    <a:ea typeface="Arial"/>
                    <a:cs typeface="Arial" panose="020B0604020202020204" pitchFamily="34" charset="0"/>
                    <a:sym typeface="Arial"/>
                  </a:endParaRPr>
                </a:p>
              </p:txBody>
            </p:sp>
            <p:grpSp>
              <p:nvGrpSpPr>
                <p:cNvPr id="80" name="Shape 3082">
                  <a:extLst>
                    <a:ext uri="{FF2B5EF4-FFF2-40B4-BE49-F238E27FC236}">
                      <a16:creationId xmlns:a16="http://schemas.microsoft.com/office/drawing/2014/main" id="{A92E5E82-F188-9140-A956-445DBC5F5A3B}"/>
                    </a:ext>
                  </a:extLst>
                </p:cNvPr>
                <p:cNvGrpSpPr>
                  <a:grpSpLocks/>
                </p:cNvGrpSpPr>
                <p:nvPr/>
              </p:nvGrpSpPr>
              <p:grpSpPr bwMode="auto">
                <a:xfrm>
                  <a:off x="1280185" y="3969601"/>
                  <a:ext cx="438783" cy="383892"/>
                  <a:chOff x="479398" y="1651330"/>
                  <a:chExt cx="604049" cy="457200"/>
                </a:xfrm>
              </p:grpSpPr>
              <p:pic>
                <p:nvPicPr>
                  <p:cNvPr id="81" name="Shape 3083">
                    <a:extLst>
                      <a:ext uri="{FF2B5EF4-FFF2-40B4-BE49-F238E27FC236}">
                        <a16:creationId xmlns:a16="http://schemas.microsoft.com/office/drawing/2014/main" id="{9B881353-0C99-8945-B5E8-ADFB31934AB7}"/>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98" y="1651330"/>
                    <a:ext cx="60404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Shape 3084">
                    <a:extLst>
                      <a:ext uri="{FF2B5EF4-FFF2-40B4-BE49-F238E27FC236}">
                        <a16:creationId xmlns:a16="http://schemas.microsoft.com/office/drawing/2014/main" id="{115E86CD-F1A8-804A-A79C-EAC3E3334740}"/>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55" y="1736851"/>
                    <a:ext cx="230521" cy="15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8" name="Shape 3085">
                <a:extLst>
                  <a:ext uri="{FF2B5EF4-FFF2-40B4-BE49-F238E27FC236}">
                    <a16:creationId xmlns:a16="http://schemas.microsoft.com/office/drawing/2014/main" id="{B1E4D64B-0BE3-CB48-886C-55F02A931EF5}"/>
                  </a:ext>
                </a:extLst>
              </p:cNvPr>
              <p:cNvSpPr txBox="1"/>
              <p:nvPr/>
            </p:nvSpPr>
            <p:spPr>
              <a:xfrm>
                <a:off x="6560218" y="2971926"/>
                <a:ext cx="234179" cy="547762"/>
              </a:xfrm>
              <a:prstGeom prst="rect">
                <a:avLst/>
              </a:prstGeom>
              <a:noFill/>
              <a:ln>
                <a:noFill/>
              </a:ln>
            </p:spPr>
            <p:txBody>
              <a:bodyPr spcFirstLastPara="1" lIns="121900" tIns="60933" rIns="121900" bIns="60933"/>
              <a:lstStyle/>
              <a:p>
                <a:pPr defTabSz="1949970">
                  <a:defRPr/>
                </a:pPr>
                <a:endParaRPr sz="1067" kern="0">
                  <a:solidFill>
                    <a:srgbClr val="000000"/>
                  </a:solidFill>
                  <a:latin typeface="Arial" panose="020B0604020202020204" pitchFamily="34" charset="0"/>
                  <a:ea typeface="Arial"/>
                  <a:cs typeface="Arial" panose="020B0604020202020204" pitchFamily="34" charset="0"/>
                  <a:sym typeface="Arial"/>
                </a:endParaRPr>
              </a:p>
            </p:txBody>
          </p:sp>
        </p:grpSp>
        <p:sp>
          <p:nvSpPr>
            <p:cNvPr id="76" name="Shape 3056">
              <a:extLst>
                <a:ext uri="{FF2B5EF4-FFF2-40B4-BE49-F238E27FC236}">
                  <a16:creationId xmlns:a16="http://schemas.microsoft.com/office/drawing/2014/main" id="{4B7343B2-15E6-F440-8259-747B87AC6674}"/>
                </a:ext>
              </a:extLst>
            </p:cNvPr>
            <p:cNvSpPr txBox="1"/>
            <p:nvPr/>
          </p:nvSpPr>
          <p:spPr bwMode="auto">
            <a:xfrm>
              <a:off x="5793402" y="3997512"/>
              <a:ext cx="1933024" cy="339725"/>
            </a:xfrm>
            <a:prstGeom prst="rect">
              <a:avLst/>
            </a:prstGeom>
            <a:noFill/>
            <a:ln>
              <a:noFill/>
            </a:ln>
          </p:spPr>
          <p:txBody>
            <a:bodyPr spcFirstLastPara="1" lIns="173955" tIns="86951" rIns="173955" bIns="86951" anchor="ctr"/>
            <a:lstStyle/>
            <a:p>
              <a:pPr algn="ctr" defTabSz="1949970">
                <a:defRPr/>
              </a:pPr>
              <a:r>
                <a:rPr lang="en-US" sz="1200" b="1" kern="0" dirty="0">
                  <a:solidFill>
                    <a:srgbClr val="000000"/>
                  </a:solidFill>
                  <a:latin typeface="Arial" panose="020B0604020202020204" pitchFamily="34" charset="0"/>
                  <a:ea typeface="Arial"/>
                  <a:cs typeface="Arial" panose="020B0604020202020204" pitchFamily="34" charset="0"/>
                  <a:sym typeface="Arial"/>
                </a:rPr>
                <a:t>Hyper Protect Crypto Services</a:t>
              </a:r>
            </a:p>
            <a:p>
              <a:pPr algn="ctr" defTabSz="1949970">
                <a:defRPr/>
              </a:pPr>
              <a:endParaRPr sz="933" kern="0" dirty="0">
                <a:solidFill>
                  <a:srgbClr val="000000"/>
                </a:solidFill>
                <a:latin typeface="Arial" panose="020B0604020202020204" pitchFamily="34" charset="0"/>
                <a:ea typeface="Arial"/>
                <a:cs typeface="Arial" panose="020B0604020202020204" pitchFamily="34" charset="0"/>
                <a:sym typeface="Arial"/>
              </a:endParaRPr>
            </a:p>
          </p:txBody>
        </p:sp>
        <p:sp>
          <p:nvSpPr>
            <p:cNvPr id="98" name="Shape 3055">
              <a:extLst>
                <a:ext uri="{FF2B5EF4-FFF2-40B4-BE49-F238E27FC236}">
                  <a16:creationId xmlns:a16="http://schemas.microsoft.com/office/drawing/2014/main" id="{8C426B2B-8A30-324E-A0B0-87B421BD294F}"/>
                </a:ext>
              </a:extLst>
            </p:cNvPr>
            <p:cNvSpPr/>
            <p:nvPr/>
          </p:nvSpPr>
          <p:spPr bwMode="auto">
            <a:xfrm rot="5400000">
              <a:off x="5954328" y="3216328"/>
              <a:ext cx="377825" cy="1001713"/>
            </a:xfrm>
            <a:prstGeom prst="roundRect">
              <a:avLst>
                <a:gd name="adj" fmla="val 16667"/>
              </a:avLst>
            </a:prstGeom>
            <a:noFill/>
            <a:ln>
              <a:noFill/>
            </a:ln>
          </p:spPr>
          <p:txBody>
            <a:bodyPr spcFirstLastPara="1" lIns="194968" tIns="194968" rIns="194968" bIns="194968" anchor="ctr"/>
            <a:lstStyle/>
            <a:p>
              <a:pPr defTabSz="1949970">
                <a:defRPr/>
              </a:pPr>
              <a:endParaRPr sz="1400" kern="0">
                <a:solidFill>
                  <a:srgbClr val="000000"/>
                </a:solidFill>
                <a:latin typeface="Arial" panose="020B0604020202020204" pitchFamily="34" charset="0"/>
                <a:ea typeface="Arial"/>
                <a:cs typeface="Arial" panose="020B0604020202020204" pitchFamily="34" charset="0"/>
                <a:sym typeface="Arial"/>
              </a:endParaRPr>
            </a:p>
          </p:txBody>
        </p:sp>
        <p:sp>
          <p:nvSpPr>
            <p:cNvPr id="99" name="Shape 3056">
              <a:extLst>
                <a:ext uri="{FF2B5EF4-FFF2-40B4-BE49-F238E27FC236}">
                  <a16:creationId xmlns:a16="http://schemas.microsoft.com/office/drawing/2014/main" id="{0849D90E-0358-FE43-A8F5-EEB81E9ACA90}"/>
                </a:ext>
              </a:extLst>
            </p:cNvPr>
            <p:cNvSpPr txBox="1"/>
            <p:nvPr/>
          </p:nvSpPr>
          <p:spPr bwMode="auto">
            <a:xfrm>
              <a:off x="5986420" y="3208986"/>
              <a:ext cx="1299686" cy="244457"/>
            </a:xfrm>
            <a:prstGeom prst="rect">
              <a:avLst/>
            </a:prstGeom>
            <a:noFill/>
            <a:ln>
              <a:noFill/>
            </a:ln>
          </p:spPr>
          <p:txBody>
            <a:bodyPr spcFirstLastPara="1" lIns="173955" tIns="86951" rIns="173955" bIns="86951" anchor="ctr"/>
            <a:lstStyle/>
            <a:p>
              <a:pPr algn="ctr" defTabSz="1949970">
                <a:defRPr/>
              </a:pPr>
              <a:r>
                <a:rPr lang="en-US" sz="1200" kern="0" dirty="0">
                  <a:solidFill>
                    <a:srgbClr val="000000"/>
                  </a:solidFill>
                  <a:latin typeface="Arial" panose="020B0604020202020204" pitchFamily="34" charset="0"/>
                  <a:ea typeface="Arial"/>
                  <a:cs typeface="Arial" panose="020B0604020202020204" pitchFamily="34" charset="0"/>
                  <a:sym typeface="Arial"/>
                </a:rPr>
                <a:t>Key</a:t>
              </a:r>
              <a:r>
                <a:rPr lang="en-US" sz="933" kern="0" dirty="0">
                  <a:solidFill>
                    <a:srgbClr val="000000"/>
                  </a:solidFill>
                  <a:latin typeface="Arial" panose="020B0604020202020204" pitchFamily="34" charset="0"/>
                  <a:ea typeface="Arial"/>
                  <a:cs typeface="Arial" panose="020B0604020202020204" pitchFamily="34" charset="0"/>
                  <a:sym typeface="Arial"/>
                </a:rPr>
                <a:t> </a:t>
              </a:r>
              <a:r>
                <a:rPr lang="en-US" sz="1200" kern="0" dirty="0">
                  <a:solidFill>
                    <a:srgbClr val="000000"/>
                  </a:solidFill>
                  <a:latin typeface="Arial" panose="020B0604020202020204" pitchFamily="34" charset="0"/>
                  <a:ea typeface="Arial"/>
                  <a:cs typeface="Arial" panose="020B0604020202020204" pitchFamily="34" charset="0"/>
                  <a:sym typeface="Arial"/>
                </a:rPr>
                <a:t>Protect APIs</a:t>
              </a:r>
              <a:endParaRPr lang="en-US" sz="933" kern="0" dirty="0">
                <a:solidFill>
                  <a:srgbClr val="000000"/>
                </a:solidFill>
                <a:latin typeface="Arial" panose="020B0604020202020204" pitchFamily="34" charset="0"/>
                <a:ea typeface="Arial"/>
                <a:cs typeface="Arial" panose="020B0604020202020204" pitchFamily="34" charset="0"/>
                <a:sym typeface="Arial"/>
              </a:endParaRPr>
            </a:p>
          </p:txBody>
        </p:sp>
        <p:sp>
          <p:nvSpPr>
            <p:cNvPr id="110" name="硬币">
              <a:extLst>
                <a:ext uri="{FF2B5EF4-FFF2-40B4-BE49-F238E27FC236}">
                  <a16:creationId xmlns:a16="http://schemas.microsoft.com/office/drawing/2014/main" id="{B592329A-FD85-0E43-A35B-12A056D05AE7}"/>
                </a:ext>
              </a:extLst>
            </p:cNvPr>
            <p:cNvSpPr/>
            <p:nvPr/>
          </p:nvSpPr>
          <p:spPr bwMode="auto">
            <a:xfrm>
              <a:off x="7491822" y="3309197"/>
              <a:ext cx="438150" cy="34290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1A63F6"/>
            </a:solidFill>
            <a:ln w="12700">
              <a:miter lim="400000"/>
            </a:ln>
          </p:spPr>
          <p:txBody>
            <a:bodyPr lIns="25373" tIns="25373" rIns="25373" bIns="25373" anchor="ctr"/>
            <a:lstStyle/>
            <a:p>
              <a:pPr algn="ctr" defTabSz="412254" hangingPunct="0">
                <a:defRPr sz="2600" b="1">
                  <a:solidFill>
                    <a:srgbClr val="FFFFFF"/>
                  </a:solidFill>
                </a:defRPr>
              </a:pPr>
              <a:endParaRPr sz="1333" b="1" kern="0">
                <a:solidFill>
                  <a:srgbClr val="FFFFFF"/>
                </a:solidFill>
                <a:latin typeface="Arial" panose="020B0604020202020204" pitchFamily="34" charset="0"/>
                <a:ea typeface="Helvetica"/>
                <a:cs typeface="Arial" panose="020B0604020202020204" pitchFamily="34" charset="0"/>
                <a:sym typeface="Helvetica"/>
              </a:endParaRPr>
            </a:p>
          </p:txBody>
        </p:sp>
        <p:grpSp>
          <p:nvGrpSpPr>
            <p:cNvPr id="174104" name="成组">
              <a:extLst>
                <a:ext uri="{FF2B5EF4-FFF2-40B4-BE49-F238E27FC236}">
                  <a16:creationId xmlns:a16="http://schemas.microsoft.com/office/drawing/2014/main" id="{E4457831-F7AC-AA4A-8073-029638678040}"/>
                </a:ext>
              </a:extLst>
            </p:cNvPr>
            <p:cNvGrpSpPr>
              <a:grpSpLocks/>
            </p:cNvGrpSpPr>
            <p:nvPr/>
          </p:nvGrpSpPr>
          <p:grpSpPr bwMode="auto">
            <a:xfrm>
              <a:off x="7383205" y="3501178"/>
              <a:ext cx="199984" cy="199970"/>
              <a:chOff x="0" y="0"/>
              <a:chExt cx="533400" cy="533400"/>
            </a:xfrm>
          </p:grpSpPr>
          <p:sp>
            <p:nvSpPr>
              <p:cNvPr id="112" name="圆形">
                <a:extLst>
                  <a:ext uri="{FF2B5EF4-FFF2-40B4-BE49-F238E27FC236}">
                    <a16:creationId xmlns:a16="http://schemas.microsoft.com/office/drawing/2014/main" id="{768852C6-462F-AF48-A5E2-DD9364C59BBB}"/>
                  </a:ext>
                </a:extLst>
              </p:cNvPr>
              <p:cNvSpPr/>
              <p:nvPr/>
            </p:nvSpPr>
            <p:spPr>
              <a:xfrm>
                <a:off x="1779" y="283"/>
                <a:ext cx="533509" cy="533547"/>
              </a:xfrm>
              <a:prstGeom prst="ellipse">
                <a:avLst/>
              </a:prstGeom>
              <a:solidFill>
                <a:srgbClr val="1A63F6"/>
              </a:solidFill>
              <a:ln w="12700" cap="flat">
                <a:noFill/>
                <a:miter lim="400000"/>
              </a:ln>
              <a:effectLst/>
            </p:spPr>
            <p:txBody>
              <a:bodyPr lIns="42333" tIns="42333" rIns="42333" bIns="42333" anchor="ctr"/>
              <a:lstStyle/>
              <a:p>
                <a:pPr algn="ctr" defTabSz="412254" hangingPunct="0">
                  <a:defRPr sz="2600" b="1">
                    <a:solidFill>
                      <a:srgbClr val="FFFFFF"/>
                    </a:solidFill>
                  </a:defRPr>
                </a:pPr>
                <a:endParaRPr sz="1333" b="1" kern="0">
                  <a:solidFill>
                    <a:srgbClr val="FFFFFF"/>
                  </a:solidFill>
                  <a:latin typeface="Arial" panose="020B0604020202020204" pitchFamily="34" charset="0"/>
                  <a:ea typeface="Helvetica"/>
                  <a:cs typeface="Arial" panose="020B0604020202020204" pitchFamily="34" charset="0"/>
                  <a:sym typeface="Helvetica"/>
                </a:endParaRPr>
              </a:p>
            </p:txBody>
          </p:sp>
          <p:sp>
            <p:nvSpPr>
              <p:cNvPr id="113" name="锁">
                <a:extLst>
                  <a:ext uri="{FF2B5EF4-FFF2-40B4-BE49-F238E27FC236}">
                    <a16:creationId xmlns:a16="http://schemas.microsoft.com/office/drawing/2014/main" id="{9C95324F-DC7D-7942-8112-5684812615AC}"/>
                  </a:ext>
                </a:extLst>
              </p:cNvPr>
              <p:cNvSpPr/>
              <p:nvPr/>
            </p:nvSpPr>
            <p:spPr>
              <a:xfrm>
                <a:off x="141506" y="72271"/>
                <a:ext cx="254052" cy="3895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292" y="0"/>
                      <a:pt x="2626" y="2414"/>
                      <a:pt x="2626" y="5384"/>
                    </a:cubicBezTo>
                    <a:lnTo>
                      <a:pt x="2626" y="9831"/>
                    </a:lnTo>
                    <a:cubicBezTo>
                      <a:pt x="989" y="11082"/>
                      <a:pt x="0" y="12705"/>
                      <a:pt x="0" y="14484"/>
                    </a:cubicBezTo>
                    <a:cubicBezTo>
                      <a:pt x="0" y="18414"/>
                      <a:pt x="4835" y="21600"/>
                      <a:pt x="10800" y="21600"/>
                    </a:cubicBezTo>
                    <a:cubicBezTo>
                      <a:pt x="16765" y="21600"/>
                      <a:pt x="21600" y="18414"/>
                      <a:pt x="21600" y="14484"/>
                    </a:cubicBezTo>
                    <a:cubicBezTo>
                      <a:pt x="21600" y="12705"/>
                      <a:pt x="20611" y="11082"/>
                      <a:pt x="18974" y="9831"/>
                    </a:cubicBezTo>
                    <a:lnTo>
                      <a:pt x="18974" y="5384"/>
                    </a:lnTo>
                    <a:cubicBezTo>
                      <a:pt x="18974" y="2414"/>
                      <a:pt x="15308" y="0"/>
                      <a:pt x="10800" y="0"/>
                    </a:cubicBezTo>
                    <a:close/>
                    <a:moveTo>
                      <a:pt x="10800" y="2700"/>
                    </a:moveTo>
                    <a:cubicBezTo>
                      <a:pt x="13050" y="2700"/>
                      <a:pt x="14883" y="3908"/>
                      <a:pt x="14883" y="5391"/>
                    </a:cubicBezTo>
                    <a:lnTo>
                      <a:pt x="14883" y="7897"/>
                    </a:lnTo>
                    <a:cubicBezTo>
                      <a:pt x="13623" y="7558"/>
                      <a:pt x="12248" y="7368"/>
                      <a:pt x="10800" y="7368"/>
                    </a:cubicBezTo>
                    <a:cubicBezTo>
                      <a:pt x="9352" y="7368"/>
                      <a:pt x="7977" y="7558"/>
                      <a:pt x="6717" y="7897"/>
                    </a:cubicBezTo>
                    <a:lnTo>
                      <a:pt x="6717" y="5391"/>
                    </a:lnTo>
                    <a:cubicBezTo>
                      <a:pt x="6717" y="3908"/>
                      <a:pt x="8550" y="2700"/>
                      <a:pt x="10800" y="2700"/>
                    </a:cubicBezTo>
                    <a:close/>
                    <a:moveTo>
                      <a:pt x="10800" y="10711"/>
                    </a:moveTo>
                    <a:cubicBezTo>
                      <a:pt x="13966" y="10711"/>
                      <a:pt x="16527" y="12398"/>
                      <a:pt x="16527" y="14484"/>
                    </a:cubicBezTo>
                    <a:cubicBezTo>
                      <a:pt x="16527" y="16570"/>
                      <a:pt x="13966" y="18258"/>
                      <a:pt x="10800" y="18258"/>
                    </a:cubicBezTo>
                    <a:cubicBezTo>
                      <a:pt x="7634" y="18258"/>
                      <a:pt x="5073" y="16570"/>
                      <a:pt x="5073" y="14484"/>
                    </a:cubicBezTo>
                    <a:cubicBezTo>
                      <a:pt x="5073" y="12398"/>
                      <a:pt x="7634" y="10711"/>
                      <a:pt x="10800" y="10711"/>
                    </a:cubicBezTo>
                    <a:close/>
                    <a:moveTo>
                      <a:pt x="10800" y="11336"/>
                    </a:moveTo>
                    <a:cubicBezTo>
                      <a:pt x="9577" y="11336"/>
                      <a:pt x="8355" y="11644"/>
                      <a:pt x="7422" y="12259"/>
                    </a:cubicBezTo>
                    <a:cubicBezTo>
                      <a:pt x="5556" y="13488"/>
                      <a:pt x="5556" y="15480"/>
                      <a:pt x="7422" y="16710"/>
                    </a:cubicBezTo>
                    <a:cubicBezTo>
                      <a:pt x="9288" y="17939"/>
                      <a:pt x="12312" y="17939"/>
                      <a:pt x="14178" y="16710"/>
                    </a:cubicBezTo>
                    <a:cubicBezTo>
                      <a:pt x="16044" y="15480"/>
                      <a:pt x="16044" y="13488"/>
                      <a:pt x="14178" y="12259"/>
                    </a:cubicBezTo>
                    <a:cubicBezTo>
                      <a:pt x="13245" y="11644"/>
                      <a:pt x="12023" y="11336"/>
                      <a:pt x="10800" y="11336"/>
                    </a:cubicBezTo>
                    <a:close/>
                  </a:path>
                </a:pathLst>
              </a:custGeom>
              <a:solidFill>
                <a:srgbClr val="FFFFFF"/>
              </a:solidFill>
              <a:ln w="12700" cap="flat">
                <a:noFill/>
                <a:miter lim="400000"/>
              </a:ln>
              <a:effectLst/>
            </p:spPr>
            <p:txBody>
              <a:bodyPr lIns="42333" tIns="42333" rIns="42333" bIns="42333" anchor="ctr"/>
              <a:lstStyle/>
              <a:p>
                <a:pPr algn="ctr" defTabSz="412254" hangingPunct="0">
                  <a:defRPr sz="2600" b="1">
                    <a:solidFill>
                      <a:srgbClr val="FFFFFF"/>
                    </a:solidFill>
                  </a:defRPr>
                </a:pPr>
                <a:endParaRPr sz="1333" b="1" kern="0">
                  <a:solidFill>
                    <a:srgbClr val="FFFFFF"/>
                  </a:solidFill>
                  <a:latin typeface="Arial" panose="020B0604020202020204" pitchFamily="34" charset="0"/>
                  <a:ea typeface="Helvetica"/>
                  <a:cs typeface="Arial" panose="020B0604020202020204" pitchFamily="34" charset="0"/>
                  <a:sym typeface="Helvetica"/>
                </a:endParaRPr>
              </a:p>
            </p:txBody>
          </p:sp>
        </p:grpSp>
        <p:cxnSp>
          <p:nvCxnSpPr>
            <p:cNvPr id="7" name="Elbow Connector 6">
              <a:extLst>
                <a:ext uri="{FF2B5EF4-FFF2-40B4-BE49-F238E27FC236}">
                  <a16:creationId xmlns:a16="http://schemas.microsoft.com/office/drawing/2014/main" id="{1FA125B4-9C54-E645-9CF9-FB81119EBF63}"/>
                </a:ext>
              </a:extLst>
            </p:cNvPr>
            <p:cNvCxnSpPr>
              <a:cxnSpLocks/>
              <a:endCxn id="115" idx="0"/>
            </p:cNvCxnSpPr>
            <p:nvPr/>
          </p:nvCxnSpPr>
          <p:spPr>
            <a:xfrm rot="10800000" flipV="1">
              <a:off x="6286263" y="3453444"/>
              <a:ext cx="1245255" cy="251040"/>
            </a:xfrm>
            <a:prstGeom prst="bentConnector2">
              <a:avLst/>
            </a:prstGeom>
            <a:ln w="317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4" name="Picture 30">
              <a:extLst>
                <a:ext uri="{FF2B5EF4-FFF2-40B4-BE49-F238E27FC236}">
                  <a16:creationId xmlns:a16="http://schemas.microsoft.com/office/drawing/2014/main" id="{5B3B4A62-1C18-A34D-982E-B68C14E34D84}"/>
                </a:ext>
              </a:extLst>
            </p:cNvPr>
            <p:cNvPicPr>
              <a:picLocks noChangeAspect="1"/>
            </p:cNvPicPr>
            <p:nvPr/>
          </p:nvPicPr>
          <p:blipFill>
            <a:blip r:embed="rId5">
              <a:duotone>
                <a:srgbClr val="008381">
                  <a:shade val="45000"/>
                  <a:satMod val="135000"/>
                </a:srgbClr>
                <a:prstClr val="white"/>
              </a:duotone>
              <a:extLst>
                <a:ext uri="{28A0092B-C50C-407E-A947-70E740481C1C}">
                  <a14:useLocalDpi xmlns:a14="http://schemas.microsoft.com/office/drawing/2010/main" val="0"/>
                </a:ext>
              </a:extLst>
            </a:blip>
            <a:stretch>
              <a:fillRect/>
            </a:stretch>
          </p:blipFill>
          <p:spPr>
            <a:xfrm rot="2720862">
              <a:off x="7405352" y="4252844"/>
              <a:ext cx="228600" cy="228600"/>
            </a:xfrm>
            <a:prstGeom prst="rect">
              <a:avLst/>
            </a:prstGeom>
          </p:spPr>
        </p:pic>
        <p:pic>
          <p:nvPicPr>
            <p:cNvPr id="68" name="Picture 116">
              <a:extLst>
                <a:ext uri="{FF2B5EF4-FFF2-40B4-BE49-F238E27FC236}">
                  <a16:creationId xmlns:a16="http://schemas.microsoft.com/office/drawing/2014/main" id="{CA405B1D-BE84-2048-9EC8-DD9E3D9283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6760" y="3984927"/>
              <a:ext cx="298054" cy="31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B3B05117-0F13-B54D-AB68-FB97FBA0AC1C}"/>
                </a:ext>
              </a:extLst>
            </p:cNvPr>
            <p:cNvGrpSpPr/>
            <p:nvPr/>
          </p:nvGrpSpPr>
          <p:grpSpPr>
            <a:xfrm>
              <a:off x="5245878" y="3704484"/>
              <a:ext cx="2074787" cy="697196"/>
              <a:chOff x="5228087" y="3889180"/>
              <a:chExt cx="2074787" cy="697196"/>
            </a:xfrm>
          </p:grpSpPr>
          <p:sp>
            <p:nvSpPr>
              <p:cNvPr id="70" name="Shape 3052">
                <a:extLst>
                  <a:ext uri="{FF2B5EF4-FFF2-40B4-BE49-F238E27FC236}">
                    <a16:creationId xmlns:a16="http://schemas.microsoft.com/office/drawing/2014/main" id="{48529D31-0580-D74E-BF12-521FAD7F0FDB}"/>
                  </a:ext>
                </a:extLst>
              </p:cNvPr>
              <p:cNvSpPr/>
              <p:nvPr/>
            </p:nvSpPr>
            <p:spPr bwMode="auto">
              <a:xfrm>
                <a:off x="5234068" y="3889180"/>
                <a:ext cx="2068806" cy="579438"/>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lIns="173955" tIns="86951" rIns="173955" bIns="86951"/>
              <a:lstStyle/>
              <a:p>
                <a:pPr defTabSz="1949970">
                  <a:defRPr/>
                </a:pPr>
                <a:endParaRPr sz="1400" kern="0">
                  <a:solidFill>
                    <a:srgbClr val="000000"/>
                  </a:solidFill>
                  <a:latin typeface="Arial" panose="020B0604020202020204" pitchFamily="34" charset="0"/>
                  <a:ea typeface="Arial"/>
                  <a:cs typeface="Arial" panose="020B0604020202020204" pitchFamily="34" charset="0"/>
                  <a:sym typeface="Arial"/>
                </a:endParaRPr>
              </a:p>
            </p:txBody>
          </p:sp>
          <p:grpSp>
            <p:nvGrpSpPr>
              <p:cNvPr id="71" name="Shape 3079">
                <a:extLst>
                  <a:ext uri="{FF2B5EF4-FFF2-40B4-BE49-F238E27FC236}">
                    <a16:creationId xmlns:a16="http://schemas.microsoft.com/office/drawing/2014/main" id="{B9EE8B44-F26F-6444-B043-E79BBCCF4D2C}"/>
                  </a:ext>
                </a:extLst>
              </p:cNvPr>
              <p:cNvGrpSpPr>
                <a:grpSpLocks/>
              </p:cNvGrpSpPr>
              <p:nvPr/>
            </p:nvGrpSpPr>
            <p:grpSpPr bwMode="auto">
              <a:xfrm>
                <a:off x="6084969" y="4183147"/>
                <a:ext cx="381000" cy="403229"/>
                <a:chOff x="6515306" y="2465653"/>
                <a:chExt cx="769906" cy="1054035"/>
              </a:xfrm>
            </p:grpSpPr>
            <p:grpSp>
              <p:nvGrpSpPr>
                <p:cNvPr id="83" name="Shape 3080">
                  <a:extLst>
                    <a:ext uri="{FF2B5EF4-FFF2-40B4-BE49-F238E27FC236}">
                      <a16:creationId xmlns:a16="http://schemas.microsoft.com/office/drawing/2014/main" id="{8616B29A-9DC2-514D-A03C-E17F07660949}"/>
                    </a:ext>
                  </a:extLst>
                </p:cNvPr>
                <p:cNvGrpSpPr>
                  <a:grpSpLocks/>
                </p:cNvGrpSpPr>
                <p:nvPr/>
              </p:nvGrpSpPr>
              <p:grpSpPr bwMode="auto">
                <a:xfrm>
                  <a:off x="6515306" y="2465653"/>
                  <a:ext cx="769906" cy="551911"/>
                  <a:chOff x="1115686" y="3885072"/>
                  <a:chExt cx="769906" cy="551911"/>
                </a:xfrm>
              </p:grpSpPr>
              <p:sp>
                <p:nvSpPr>
                  <p:cNvPr id="86" name="Shape 3081">
                    <a:extLst>
                      <a:ext uri="{FF2B5EF4-FFF2-40B4-BE49-F238E27FC236}">
                        <a16:creationId xmlns:a16="http://schemas.microsoft.com/office/drawing/2014/main" id="{AD5D3A00-E843-C34E-AAE0-801DF49BC1A0}"/>
                      </a:ext>
                    </a:extLst>
                  </p:cNvPr>
                  <p:cNvSpPr/>
                  <p:nvPr/>
                </p:nvSpPr>
                <p:spPr>
                  <a:xfrm>
                    <a:off x="1115686" y="3885072"/>
                    <a:ext cx="769906" cy="55191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lIns="76200" tIns="38100" rIns="76200" bIns="38100"/>
                  <a:lstStyle/>
                  <a:p>
                    <a:pPr defTabSz="1949970">
                      <a:defRPr/>
                    </a:pPr>
                    <a:endParaRPr sz="933" kern="0">
                      <a:solidFill>
                        <a:srgbClr val="000000"/>
                      </a:solidFill>
                      <a:latin typeface="Arial" panose="020B0604020202020204" pitchFamily="34" charset="0"/>
                      <a:ea typeface="Arial"/>
                      <a:cs typeface="Arial" panose="020B0604020202020204" pitchFamily="34" charset="0"/>
                      <a:sym typeface="Arial"/>
                    </a:endParaRPr>
                  </a:p>
                </p:txBody>
              </p:sp>
              <p:grpSp>
                <p:nvGrpSpPr>
                  <p:cNvPr id="87" name="Shape 3082">
                    <a:extLst>
                      <a:ext uri="{FF2B5EF4-FFF2-40B4-BE49-F238E27FC236}">
                        <a16:creationId xmlns:a16="http://schemas.microsoft.com/office/drawing/2014/main" id="{FBF97F70-E76A-D847-80C6-6074BB724155}"/>
                      </a:ext>
                    </a:extLst>
                  </p:cNvPr>
                  <p:cNvGrpSpPr>
                    <a:grpSpLocks/>
                  </p:cNvGrpSpPr>
                  <p:nvPr/>
                </p:nvGrpSpPr>
                <p:grpSpPr bwMode="auto">
                  <a:xfrm>
                    <a:off x="1280185" y="3969601"/>
                    <a:ext cx="438783" cy="383892"/>
                    <a:chOff x="479398" y="1651330"/>
                    <a:chExt cx="604049" cy="457200"/>
                  </a:xfrm>
                </p:grpSpPr>
                <p:pic>
                  <p:nvPicPr>
                    <p:cNvPr id="88" name="Shape 3083">
                      <a:extLst>
                        <a:ext uri="{FF2B5EF4-FFF2-40B4-BE49-F238E27FC236}">
                          <a16:creationId xmlns:a16="http://schemas.microsoft.com/office/drawing/2014/main" id="{4DEA4FA5-1B22-F341-8CEB-281A83C343C6}"/>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98" y="1651330"/>
                      <a:ext cx="60404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Shape 3084">
                      <a:extLst>
                        <a:ext uri="{FF2B5EF4-FFF2-40B4-BE49-F238E27FC236}">
                          <a16:creationId xmlns:a16="http://schemas.microsoft.com/office/drawing/2014/main" id="{0C9B1A0A-F73F-3547-AD0D-23E03EDFA7BD}"/>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55" y="1736851"/>
                      <a:ext cx="230521" cy="15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5" name="Shape 3085">
                  <a:extLst>
                    <a:ext uri="{FF2B5EF4-FFF2-40B4-BE49-F238E27FC236}">
                      <a16:creationId xmlns:a16="http://schemas.microsoft.com/office/drawing/2014/main" id="{C692C494-3B88-5F48-B3CE-706DD26CE971}"/>
                    </a:ext>
                  </a:extLst>
                </p:cNvPr>
                <p:cNvSpPr txBox="1"/>
                <p:nvPr/>
              </p:nvSpPr>
              <p:spPr>
                <a:xfrm>
                  <a:off x="6560218" y="2971926"/>
                  <a:ext cx="234179" cy="547762"/>
                </a:xfrm>
                <a:prstGeom prst="rect">
                  <a:avLst/>
                </a:prstGeom>
                <a:noFill/>
                <a:ln>
                  <a:noFill/>
                </a:ln>
              </p:spPr>
              <p:txBody>
                <a:bodyPr spcFirstLastPara="1" lIns="121900" tIns="60933" rIns="121900" bIns="60933"/>
                <a:lstStyle/>
                <a:p>
                  <a:pPr defTabSz="1949970">
                    <a:defRPr/>
                  </a:pPr>
                  <a:endParaRPr sz="1067" kern="0">
                    <a:solidFill>
                      <a:srgbClr val="000000"/>
                    </a:solidFill>
                    <a:latin typeface="Arial" panose="020B0604020202020204" pitchFamily="34" charset="0"/>
                    <a:ea typeface="Arial"/>
                    <a:cs typeface="Arial" panose="020B0604020202020204" pitchFamily="34" charset="0"/>
                    <a:sym typeface="Arial"/>
                  </a:endParaRPr>
                </a:p>
              </p:txBody>
            </p:sp>
          </p:grpSp>
          <p:sp>
            <p:nvSpPr>
              <p:cNvPr id="73" name="Shape 3056">
                <a:extLst>
                  <a:ext uri="{FF2B5EF4-FFF2-40B4-BE49-F238E27FC236}">
                    <a16:creationId xmlns:a16="http://schemas.microsoft.com/office/drawing/2014/main" id="{3D1C7454-FB3F-8641-A7AD-B7DBEB1F167C}"/>
                  </a:ext>
                </a:extLst>
              </p:cNvPr>
              <p:cNvSpPr txBox="1"/>
              <p:nvPr/>
            </p:nvSpPr>
            <p:spPr bwMode="auto">
              <a:xfrm>
                <a:off x="5228087" y="3946586"/>
                <a:ext cx="1933024" cy="339725"/>
              </a:xfrm>
              <a:prstGeom prst="rect">
                <a:avLst/>
              </a:prstGeom>
              <a:noFill/>
              <a:ln>
                <a:noFill/>
              </a:ln>
            </p:spPr>
            <p:txBody>
              <a:bodyPr spcFirstLastPara="1" lIns="173955" tIns="86951" rIns="173955" bIns="86951" anchor="ctr"/>
              <a:lstStyle/>
              <a:p>
                <a:pPr algn="ctr" defTabSz="1949970">
                  <a:defRPr/>
                </a:pPr>
                <a:r>
                  <a:rPr lang="en-US" sz="1200" b="1" kern="0" dirty="0">
                    <a:solidFill>
                      <a:srgbClr val="000000"/>
                    </a:solidFill>
                    <a:latin typeface="Arial" panose="020B0604020202020204" pitchFamily="34" charset="0"/>
                    <a:ea typeface="Arial"/>
                    <a:cs typeface="Arial" panose="020B0604020202020204" pitchFamily="34" charset="0"/>
                    <a:sym typeface="Arial"/>
                  </a:rPr>
                  <a:t>Hyper Protect Crypto Services</a:t>
                </a:r>
              </a:p>
              <a:p>
                <a:pPr algn="ctr" defTabSz="1949970">
                  <a:defRPr/>
                </a:pPr>
                <a:endParaRPr sz="933" kern="0" dirty="0">
                  <a:solidFill>
                    <a:srgbClr val="000000"/>
                  </a:solidFill>
                  <a:latin typeface="Arial" panose="020B0604020202020204" pitchFamily="34" charset="0"/>
                  <a:ea typeface="Arial"/>
                  <a:cs typeface="Arial" panose="020B0604020202020204" pitchFamily="34" charset="0"/>
                  <a:sym typeface="Arial"/>
                </a:endParaRPr>
              </a:p>
            </p:txBody>
          </p:sp>
        </p:grpSp>
        <p:pic>
          <p:nvPicPr>
            <p:cNvPr id="100" name="Picture 99">
              <a:extLst>
                <a:ext uri="{FF2B5EF4-FFF2-40B4-BE49-F238E27FC236}">
                  <a16:creationId xmlns:a16="http://schemas.microsoft.com/office/drawing/2014/main" id="{B62CB847-9C87-2049-BBB2-8D997078D2C5}"/>
                </a:ext>
              </a:extLst>
            </p:cNvPr>
            <p:cNvPicPr>
              <a:picLocks noChangeAspect="1"/>
            </p:cNvPicPr>
            <p:nvPr/>
          </p:nvPicPr>
          <p:blipFill>
            <a:blip r:embed="rId4"/>
            <a:stretch>
              <a:fillRect/>
            </a:stretch>
          </p:blipFill>
          <p:spPr>
            <a:xfrm rot="2530588">
              <a:off x="6766059" y="3998035"/>
              <a:ext cx="228600" cy="228600"/>
            </a:xfrm>
            <a:prstGeom prst="rect">
              <a:avLst/>
            </a:prstGeom>
          </p:spPr>
        </p:pic>
      </p:grpSp>
    </p:spTree>
    <p:extLst>
      <p:ext uri="{BB962C8B-B14F-4D97-AF65-F5344CB8AC3E}">
        <p14:creationId xmlns:p14="http://schemas.microsoft.com/office/powerpoint/2010/main" val="19973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BDD9F03E-34E1-5547-B1B3-8651ECB6665D}"/>
              </a:ext>
            </a:extLst>
          </p:cNvPr>
          <p:cNvSpPr>
            <a:spLocks noGrp="1" noChangeArrowheads="1"/>
          </p:cNvSpPr>
          <p:nvPr>
            <p:ph type="title"/>
          </p:nvPr>
        </p:nvSpPr>
        <p:spPr>
          <a:xfrm>
            <a:off x="304801" y="268817"/>
            <a:ext cx="11300884" cy="508000"/>
          </a:xfrm>
        </p:spPr>
        <p:txBody>
          <a:bodyPr/>
          <a:lstStyle/>
          <a:p>
            <a:r>
              <a:rPr lang="en-US" altLang="en-US" b="1" dirty="0">
                <a:latin typeface="Arial" panose="020B0604020202020204" pitchFamily="34" charset="0"/>
                <a:cs typeface="Arial" panose="020B0604020202020204" pitchFamily="34" charset="0"/>
              </a:rPr>
              <a:t>Highest level of security for your data and keys</a:t>
            </a:r>
            <a:endParaRPr lang="en-US" altLang="en-US" dirty="0">
              <a:latin typeface="Arial" panose="020B0604020202020204" pitchFamily="34" charset="0"/>
              <a:cs typeface="Arial" panose="020B0604020202020204" pitchFamily="34" charset="0"/>
            </a:endParaRPr>
          </a:p>
        </p:txBody>
      </p:sp>
      <p:sp>
        <p:nvSpPr>
          <p:cNvPr id="176131" name="Footer Placeholder 3">
            <a:extLst>
              <a:ext uri="{FF2B5EF4-FFF2-40B4-BE49-F238E27FC236}">
                <a16:creationId xmlns:a16="http://schemas.microsoft.com/office/drawing/2014/main" id="{52CEAE68-5D4F-514A-BCE2-F7F33946D9F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33">
                <a:solidFill>
                  <a:schemeClr val="tx1"/>
                </a:solidFill>
                <a:latin typeface="IBM Plex Sans" panose="020B0503050203000203" pitchFamily="34" charset="77"/>
              </a:defRPr>
            </a:lvl1pPr>
            <a:lvl2pPr marL="990575" indent="-380990">
              <a:defRPr sz="1733">
                <a:solidFill>
                  <a:schemeClr val="tx1"/>
                </a:solidFill>
                <a:latin typeface="IBM Plex Sans" panose="020B0503050203000203" pitchFamily="34" charset="77"/>
              </a:defRPr>
            </a:lvl2pPr>
            <a:lvl3pPr marL="1523962" indent="-304792">
              <a:defRPr sz="1733">
                <a:solidFill>
                  <a:schemeClr val="tx1"/>
                </a:solidFill>
                <a:latin typeface="IBM Plex Sans" panose="020B0503050203000203" pitchFamily="34" charset="77"/>
              </a:defRPr>
            </a:lvl3pPr>
            <a:lvl4pPr marL="2133547" indent="-304792">
              <a:defRPr sz="1733">
                <a:solidFill>
                  <a:schemeClr val="tx1"/>
                </a:solidFill>
                <a:latin typeface="IBM Plex Sans" panose="020B0503050203000203" pitchFamily="34" charset="77"/>
              </a:defRPr>
            </a:lvl4pPr>
            <a:lvl5pPr marL="2743131" indent="-304792">
              <a:defRPr sz="1733">
                <a:solidFill>
                  <a:schemeClr val="tx1"/>
                </a:solidFill>
                <a:latin typeface="IBM Plex Sans" panose="020B0503050203000203" pitchFamily="34" charset="77"/>
              </a:defRPr>
            </a:lvl5pPr>
            <a:lvl6pPr marL="3352716" indent="-304792" defTabSz="914377" fontAlgn="base">
              <a:spcBef>
                <a:spcPct val="0"/>
              </a:spcBef>
              <a:spcAft>
                <a:spcPct val="0"/>
              </a:spcAft>
              <a:defRPr sz="1733">
                <a:solidFill>
                  <a:schemeClr val="tx1"/>
                </a:solidFill>
                <a:latin typeface="IBM Plex Sans" panose="020B0503050203000203" pitchFamily="34" charset="77"/>
              </a:defRPr>
            </a:lvl6pPr>
            <a:lvl7pPr marL="3962301" indent="-304792" defTabSz="914377" fontAlgn="base">
              <a:spcBef>
                <a:spcPct val="0"/>
              </a:spcBef>
              <a:spcAft>
                <a:spcPct val="0"/>
              </a:spcAft>
              <a:defRPr sz="1733">
                <a:solidFill>
                  <a:schemeClr val="tx1"/>
                </a:solidFill>
                <a:latin typeface="IBM Plex Sans" panose="020B0503050203000203" pitchFamily="34" charset="77"/>
              </a:defRPr>
            </a:lvl7pPr>
            <a:lvl8pPr marL="4571886" indent="-304792" defTabSz="914377" fontAlgn="base">
              <a:spcBef>
                <a:spcPct val="0"/>
              </a:spcBef>
              <a:spcAft>
                <a:spcPct val="0"/>
              </a:spcAft>
              <a:defRPr sz="1733">
                <a:solidFill>
                  <a:schemeClr val="tx1"/>
                </a:solidFill>
                <a:latin typeface="IBM Plex Sans" panose="020B0503050203000203" pitchFamily="34" charset="77"/>
              </a:defRPr>
            </a:lvl8pPr>
            <a:lvl9pPr marL="5181470" indent="-304792" defTabSz="914377" fontAlgn="base">
              <a:spcBef>
                <a:spcPct val="0"/>
              </a:spcBef>
              <a:spcAft>
                <a:spcPct val="0"/>
              </a:spcAft>
              <a:defRPr sz="1733">
                <a:solidFill>
                  <a:schemeClr val="tx1"/>
                </a:solidFill>
                <a:latin typeface="IBM Plex Sans" panose="020B0503050203000203" pitchFamily="34" charset="77"/>
              </a:defRPr>
            </a:lvl9pPr>
          </a:lstStyle>
          <a:p>
            <a:pPr defTabSz="914377" fontAlgn="base">
              <a:spcBef>
                <a:spcPct val="0"/>
              </a:spcBef>
              <a:spcAft>
                <a:spcPct val="0"/>
              </a:spcAft>
            </a:pPr>
            <a:r>
              <a:rPr lang="en-US" altLang="en-US" sz="800">
                <a:solidFill>
                  <a:srgbClr val="000000"/>
                </a:solidFill>
                <a:latin typeface="Arial" panose="020B0604020202020204" pitchFamily="34" charset="0"/>
                <a:cs typeface="Arial" panose="020B0604020202020204" pitchFamily="34" charset="0"/>
              </a:rPr>
              <a:t>IBM ZaaS - Hyper Protect Crypto Services © 2019 IBM Corporation</a:t>
            </a:r>
          </a:p>
        </p:txBody>
      </p:sp>
      <p:graphicFrame>
        <p:nvGraphicFramePr>
          <p:cNvPr id="5" name="Table 4">
            <a:extLst>
              <a:ext uri="{FF2B5EF4-FFF2-40B4-BE49-F238E27FC236}">
                <a16:creationId xmlns:a16="http://schemas.microsoft.com/office/drawing/2014/main" id="{A5BF3706-D55D-6F4A-A7C5-139FF94344CD}"/>
              </a:ext>
            </a:extLst>
          </p:cNvPr>
          <p:cNvGraphicFramePr>
            <a:graphicFrameLocks noGrp="1"/>
          </p:cNvGraphicFramePr>
          <p:nvPr>
            <p:extLst/>
          </p:nvPr>
        </p:nvGraphicFramePr>
        <p:xfrm>
          <a:off x="273051" y="1464733"/>
          <a:ext cx="11582400" cy="4265467"/>
        </p:xfrm>
        <a:graphic>
          <a:graphicData uri="http://schemas.openxmlformats.org/drawingml/2006/table">
            <a:tbl>
              <a:tblPr firstRow="1" bandRow="1">
                <a:tableStyleId>{5C22544A-7EE6-4342-B048-85BDC9FD1C3A}</a:tableStyleId>
              </a:tblPr>
              <a:tblGrid>
                <a:gridCol w="3860800">
                  <a:extLst>
                    <a:ext uri="{9D8B030D-6E8A-4147-A177-3AD203B41FA5}">
                      <a16:colId xmlns:a16="http://schemas.microsoft.com/office/drawing/2014/main" val="1700690332"/>
                    </a:ext>
                  </a:extLst>
                </a:gridCol>
                <a:gridCol w="3860800">
                  <a:extLst>
                    <a:ext uri="{9D8B030D-6E8A-4147-A177-3AD203B41FA5}">
                      <a16:colId xmlns:a16="http://schemas.microsoft.com/office/drawing/2014/main" val="1675670062"/>
                    </a:ext>
                  </a:extLst>
                </a:gridCol>
                <a:gridCol w="3860800">
                  <a:extLst>
                    <a:ext uri="{9D8B030D-6E8A-4147-A177-3AD203B41FA5}">
                      <a16:colId xmlns:a16="http://schemas.microsoft.com/office/drawing/2014/main" val="3765307455"/>
                    </a:ext>
                  </a:extLst>
                </a:gridCol>
              </a:tblGrid>
              <a:tr h="82241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rial" panose="020B0604020202020204" pitchFamily="34" charset="0"/>
                          <a:cs typeface="Arial" panose="020B0604020202020204" pitchFamily="34" charset="0"/>
                        </a:rPr>
                        <a:t>Secure Enclaves</a:t>
                      </a:r>
                      <a:endParaRPr lang="en-US" sz="2100" b="1" dirty="0">
                        <a:solidFill>
                          <a:schemeClr val="bg1"/>
                        </a:solidFill>
                        <a:latin typeface="Arial" panose="020B0604020202020204" pitchFamily="34" charset="0"/>
                        <a:cs typeface="Arial" panose="020B0604020202020204" pitchFamily="34" charset="0"/>
                      </a:endParaRPr>
                    </a:p>
                  </a:txBody>
                  <a:tcPr marL="121920" marR="121920" marT="60976" marB="60976"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rial" panose="020B0604020202020204" pitchFamily="34" charset="0"/>
                          <a:cs typeface="Arial" panose="020B0604020202020204" pitchFamily="34" charset="0"/>
                        </a:rPr>
                        <a:t>Key safety </a:t>
                      </a:r>
                      <a:endParaRPr lang="en-US" sz="2100" b="1" dirty="0">
                        <a:solidFill>
                          <a:schemeClr val="bg1"/>
                        </a:solidFill>
                        <a:latin typeface="Arial" panose="020B0604020202020204" pitchFamily="34" charset="0"/>
                        <a:cs typeface="Arial" panose="020B0604020202020204" pitchFamily="34" charset="0"/>
                      </a:endParaRPr>
                    </a:p>
                  </a:txBody>
                  <a:tcPr marL="121920" marR="121920" marT="60976" marB="60976"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rial" panose="020B0604020202020204" pitchFamily="34" charset="0"/>
                          <a:cs typeface="Arial" panose="020B0604020202020204" pitchFamily="34" charset="0"/>
                        </a:rPr>
                        <a:t>Simplified Security</a:t>
                      </a:r>
                      <a:endParaRPr lang="en-US" sz="2100" dirty="0">
                        <a:solidFill>
                          <a:schemeClr val="bg1"/>
                        </a:solidFill>
                        <a:latin typeface="Arial" panose="020B0604020202020204" pitchFamily="34" charset="0"/>
                        <a:cs typeface="Arial" panose="020B0604020202020204" pitchFamily="34" charset="0"/>
                      </a:endParaRPr>
                    </a:p>
                  </a:txBody>
                  <a:tcPr marL="121920" marR="121920" marT="60976" marB="60976" anchor="ctr"/>
                </a:tc>
                <a:extLst>
                  <a:ext uri="{0D108BD9-81ED-4DB2-BD59-A6C34878D82A}">
                    <a16:rowId xmlns:a16="http://schemas.microsoft.com/office/drawing/2014/main" val="3930056434"/>
                  </a:ext>
                </a:extLst>
              </a:tr>
              <a:tr h="3443052">
                <a:tc>
                  <a:txBody>
                    <a:bodyPr/>
                    <a:lstStyle/>
                    <a:p>
                      <a:pPr marL="112712" indent="0">
                        <a:spcAft>
                          <a:spcPts val="800"/>
                        </a:spcAft>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112712" indent="0">
                        <a:spcAft>
                          <a:spcPts val="800"/>
                        </a:spcAft>
                        <a:buFont typeface="Arial" panose="020B0604020202020204" pitchFamily="34" charset="0"/>
                        <a:buNone/>
                      </a:pPr>
                      <a:r>
                        <a:rPr lang="en-US" sz="1600" dirty="0">
                          <a:latin typeface="Arial" panose="020B0604020202020204" pitchFamily="34" charset="0"/>
                          <a:cs typeface="Arial" panose="020B0604020202020204" pitchFamily="34" charset="0"/>
                        </a:rPr>
                        <a:t>Platform</a:t>
                      </a:r>
                      <a:r>
                        <a:rPr lang="en-US" sz="1600" baseline="0" dirty="0">
                          <a:latin typeface="Arial" panose="020B0604020202020204" pitchFamily="34" charset="0"/>
                          <a:cs typeface="Arial" panose="020B0604020202020204" pitchFamily="34" charset="0"/>
                        </a:rPr>
                        <a:t>-enforced</a:t>
                      </a:r>
                      <a:r>
                        <a:rPr lang="en-US" sz="1600" b="1" baseline="0" dirty="0">
                          <a:latin typeface="Arial" panose="020B0604020202020204" pitchFamily="34" charset="0"/>
                          <a:cs typeface="Arial" panose="020B0604020202020204" pitchFamily="34" charset="0"/>
                        </a:rPr>
                        <a:t> </a:t>
                      </a:r>
                      <a:r>
                        <a:rPr lang="en-US" sz="1600" b="1" baseline="0" dirty="0">
                          <a:solidFill>
                            <a:schemeClr val="tx1"/>
                          </a:solidFill>
                          <a:latin typeface="Arial" panose="020B0604020202020204" pitchFamily="34" charset="0"/>
                          <a:cs typeface="Arial" panose="020B0604020202020204" pitchFamily="34" charset="0"/>
                        </a:rPr>
                        <a:t>c</a:t>
                      </a:r>
                      <a:r>
                        <a:rPr lang="en-US" sz="1600" b="1" dirty="0">
                          <a:solidFill>
                            <a:schemeClr val="tx1"/>
                          </a:solidFill>
                          <a:latin typeface="Arial" panose="020B0604020202020204" pitchFamily="34" charset="0"/>
                          <a:cs typeface="Arial" panose="020B0604020202020204" pitchFamily="34" charset="0"/>
                        </a:rPr>
                        <a:t>onfidentiality</a:t>
                      </a:r>
                      <a:r>
                        <a:rPr lang="en-US" sz="1600" b="1" baseline="0" dirty="0">
                          <a:solidFill>
                            <a:schemeClr val="tx1"/>
                          </a:solidFill>
                          <a:latin typeface="Arial" panose="020B0604020202020204" pitchFamily="34" charset="0"/>
                          <a:cs typeface="Arial" panose="020B0604020202020204" pitchFamily="34" charset="0"/>
                        </a:rPr>
                        <a:t> and security </a:t>
                      </a:r>
                      <a:r>
                        <a:rPr lang="en-US" sz="1600" b="0" baseline="0" dirty="0">
                          <a:solidFill>
                            <a:schemeClr val="tx1"/>
                          </a:solidFill>
                          <a:latin typeface="Arial" panose="020B0604020202020204" pitchFamily="34" charset="0"/>
                          <a:cs typeface="Arial" panose="020B0604020202020204" pitchFamily="34" charset="0"/>
                        </a:rPr>
                        <a:t>for the cloud</a:t>
                      </a:r>
                    </a:p>
                    <a:p>
                      <a:pPr marL="112712" indent="0">
                        <a:spcAft>
                          <a:spcPts val="800"/>
                        </a:spcAft>
                        <a:buFont typeface="Arial" panose="020B0604020202020204" pitchFamily="34" charset="0"/>
                        <a:buNone/>
                      </a:pPr>
                      <a:endParaRPr lang="en-US" sz="900" dirty="0">
                        <a:latin typeface="Arial" panose="020B0604020202020204" pitchFamily="34" charset="0"/>
                        <a:cs typeface="Arial" panose="020B0604020202020204" pitchFamily="34" charset="0"/>
                      </a:endParaRPr>
                    </a:p>
                    <a:p>
                      <a:pPr marL="112712" indent="0">
                        <a:spcAft>
                          <a:spcPts val="800"/>
                        </a:spcAft>
                        <a:buFont typeface="Arial" panose="020B0604020202020204" pitchFamily="34" charset="0"/>
                        <a:buNone/>
                      </a:pPr>
                      <a:r>
                        <a:rPr lang="en-US" sz="1600" dirty="0">
                          <a:latin typeface="Arial" panose="020B0604020202020204" pitchFamily="34" charset="0"/>
                          <a:cs typeface="Arial" panose="020B0604020202020204" pitchFamily="34" charset="0"/>
                        </a:rPr>
                        <a:t>Built-in</a:t>
                      </a:r>
                      <a:r>
                        <a:rPr lang="en-US" sz="1600" baseline="0" dirty="0">
                          <a:latin typeface="Arial" panose="020B0604020202020204" pitchFamily="34" charset="0"/>
                          <a:cs typeface="Arial" panose="020B0604020202020204" pitchFamily="34" charset="0"/>
                        </a:rPr>
                        <a:t> tamper </a:t>
                      </a:r>
                      <a:r>
                        <a:rPr lang="en-US" sz="1600" b="1" baseline="0" dirty="0">
                          <a:latin typeface="Arial" panose="020B0604020202020204" pitchFamily="34" charset="0"/>
                          <a:cs typeface="Arial" panose="020B0604020202020204" pitchFamily="34" charset="0"/>
                        </a:rPr>
                        <a:t>resistance and pervasive encryption data in use, in transit and at rest</a:t>
                      </a:r>
                      <a:endParaRPr lang="en-US" sz="1600" b="1" dirty="0">
                        <a:latin typeface="Arial" panose="020B0604020202020204" pitchFamily="34" charset="0"/>
                        <a:cs typeface="Arial" panose="020B0604020202020204" pitchFamily="34" charset="0"/>
                      </a:endParaRPr>
                    </a:p>
                    <a:p>
                      <a:pPr marL="112712" indent="0">
                        <a:spcAft>
                          <a:spcPts val="800"/>
                        </a:spcAft>
                        <a:buFont typeface="Arial" panose="020B0604020202020204" pitchFamily="34" charset="0"/>
                        <a:buNone/>
                      </a:pPr>
                      <a:endParaRPr lang="en-US" sz="900" dirty="0">
                        <a:latin typeface="Arial" panose="020B0604020202020204" pitchFamily="34" charset="0"/>
                        <a:cs typeface="Arial" panose="020B0604020202020204" pitchFamily="34" charset="0"/>
                      </a:endParaRPr>
                    </a:p>
                    <a:p>
                      <a:pPr marL="112712" indent="0">
                        <a:spcAft>
                          <a:spcPts val="800"/>
                        </a:spcAft>
                        <a:buFont typeface="Arial" panose="020B0604020202020204" pitchFamily="34" charset="0"/>
                        <a:buNone/>
                      </a:pPr>
                      <a:r>
                        <a:rPr lang="en-US" sz="1600" b="1" dirty="0">
                          <a:latin typeface="Arial" panose="020B0604020202020204" pitchFamily="34" charset="0"/>
                          <a:cs typeface="Arial" panose="020B0604020202020204" pitchFamily="34" charset="0"/>
                        </a:rPr>
                        <a:t>Locks out  privileged users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for protection against abusive use of system admin or root user credentials</a:t>
                      </a:r>
                      <a:endParaRPr lang="en-US" sz="1600" dirty="0">
                        <a:solidFill>
                          <a:schemeClr val="bg2"/>
                        </a:solidFill>
                        <a:latin typeface="Arial" panose="020B0604020202020204" pitchFamily="34" charset="0"/>
                        <a:cs typeface="Arial" panose="020B0604020202020204" pitchFamily="34" charset="0"/>
                      </a:endParaRPr>
                    </a:p>
                  </a:txBody>
                  <a:tcPr marL="121920" marR="121920" marT="60976" marB="60976"/>
                </a:tc>
                <a:tc>
                  <a:txBody>
                    <a:bodyPr/>
                    <a:lstStyle/>
                    <a:p>
                      <a:pPr marL="112712" indent="0" algn="l">
                        <a:spcAft>
                          <a:spcPts val="400"/>
                        </a:spcAft>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112712" indent="0" algn="l">
                        <a:spcAft>
                          <a:spcPts val="400"/>
                        </a:spcAft>
                        <a:buFont typeface="Arial" panose="020B0604020202020204" pitchFamily="34" charset="0"/>
                        <a:buNone/>
                      </a:pPr>
                      <a:r>
                        <a:rPr lang="en-US" sz="1600" dirty="0">
                          <a:latin typeface="Arial" panose="020B0604020202020204" pitchFamily="34" charset="0"/>
                          <a:cs typeface="Arial" panose="020B0604020202020204" pitchFamily="34" charset="0"/>
                        </a:rPr>
                        <a:t>Secure Key technology ensures </a:t>
                      </a:r>
                      <a:r>
                        <a:rPr lang="en-US" sz="1600" b="1" dirty="0">
                          <a:latin typeface="Arial" panose="020B0604020202020204" pitchFamily="34" charset="0"/>
                          <a:cs typeface="Arial" panose="020B0604020202020204" pitchFamily="34" charset="0"/>
                        </a:rPr>
                        <a:t>customer</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keys are never in the clear</a:t>
                      </a:r>
                    </a:p>
                    <a:p>
                      <a:pPr marL="112712" indent="0" algn="l">
                        <a:spcAft>
                          <a:spcPts val="400"/>
                        </a:spcAft>
                        <a:buFont typeface="Arial" panose="020B0604020202020204" pitchFamily="34" charset="0"/>
                        <a:buNone/>
                      </a:pPr>
                      <a:endParaRPr lang="en-US" sz="900" dirty="0">
                        <a:latin typeface="Arial" panose="020B0604020202020204" pitchFamily="34" charset="0"/>
                        <a:cs typeface="Arial" panose="020B0604020202020204" pitchFamily="34" charset="0"/>
                      </a:endParaRPr>
                    </a:p>
                    <a:p>
                      <a:pPr marL="112712" indent="0" algn="l">
                        <a:spcAft>
                          <a:spcPts val="400"/>
                        </a:spcAft>
                        <a:buFont typeface="Arial" panose="020B0604020202020204" pitchFamily="34" charset="0"/>
                        <a:buNone/>
                      </a:pPr>
                      <a:r>
                        <a:rPr lang="en-US" sz="1600" dirty="0">
                          <a:latin typeface="Arial" panose="020B0604020202020204" pitchFamily="34" charset="0"/>
                          <a:cs typeface="Arial" panose="020B0604020202020204" pitchFamily="34" charset="0"/>
                        </a:rPr>
                        <a:t>On board HSM with tamper resistant cards providing </a:t>
                      </a:r>
                      <a:r>
                        <a:rPr lang="en-US" sz="1600" b="1" dirty="0">
                          <a:latin typeface="Arial" panose="020B0604020202020204" pitchFamily="34" charset="0"/>
                          <a:cs typeface="Arial" panose="020B0604020202020204" pitchFamily="34" charset="0"/>
                        </a:rPr>
                        <a:t>FIPS 140-2 Level 4 security</a:t>
                      </a:r>
                    </a:p>
                  </a:txBody>
                  <a:tcPr marL="121920" marR="121920" marT="60976" marB="60976">
                    <a:solidFill>
                      <a:srgbClr val="DBDADA"/>
                    </a:solidFill>
                  </a:tcPr>
                </a:tc>
                <a:tc>
                  <a:txBody>
                    <a:bodyPr/>
                    <a:lstStyle/>
                    <a:p>
                      <a:pPr marL="112712" indent="0">
                        <a:spcAft>
                          <a:spcPts val="800"/>
                        </a:spcAft>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112712" indent="0">
                        <a:spcAft>
                          <a:spcPts val="800"/>
                        </a:spcAft>
                        <a:buFont typeface="Arial" panose="020B0604020202020204" pitchFamily="34" charset="0"/>
                        <a:buNone/>
                      </a:pPr>
                      <a:r>
                        <a:rPr lang="en-US" sz="1600" dirty="0">
                          <a:latin typeface="Arial" panose="020B0604020202020204" pitchFamily="34" charset="0"/>
                          <a:cs typeface="Arial" panose="020B0604020202020204" pitchFamily="34" charset="0"/>
                        </a:rPr>
                        <a:t>Docker-base stack inherits security </a:t>
                      </a:r>
                      <a:r>
                        <a:rPr lang="en-US" sz="1600" b="1" dirty="0">
                          <a:latin typeface="Arial" panose="020B0604020202020204" pitchFamily="34" charset="0"/>
                          <a:cs typeface="Arial" panose="020B0604020202020204" pitchFamily="34" charset="0"/>
                        </a:rPr>
                        <a:t>without any code changes</a:t>
                      </a:r>
                    </a:p>
                    <a:p>
                      <a:pPr marL="112712" indent="0">
                        <a:spcAft>
                          <a:spcPts val="800"/>
                        </a:spcAft>
                        <a:buFont typeface="Arial" panose="020B0604020202020204" pitchFamily="34" charset="0"/>
                        <a:buNone/>
                      </a:pPr>
                      <a:endParaRPr lang="en-US" sz="900" dirty="0">
                        <a:latin typeface="Arial" panose="020B0604020202020204" pitchFamily="34" charset="0"/>
                        <a:cs typeface="Arial" panose="020B0604020202020204" pitchFamily="34" charset="0"/>
                      </a:endParaRPr>
                    </a:p>
                    <a:p>
                      <a:pPr marL="112712" indent="0">
                        <a:spcAft>
                          <a:spcPts val="800"/>
                        </a:spcAft>
                        <a:buFont typeface="Arial" panose="020B0604020202020204" pitchFamily="34" charset="0"/>
                        <a:buNone/>
                      </a:pPr>
                      <a:r>
                        <a:rPr lang="en-US" sz="1600" b="1" dirty="0">
                          <a:latin typeface="Arial" panose="020B0604020202020204" pitchFamily="34" charset="0"/>
                          <a:cs typeface="Arial" panose="020B0604020202020204" pitchFamily="34" charset="0"/>
                        </a:rPr>
                        <a:t>Malware protection </a:t>
                      </a:r>
                      <a:r>
                        <a:rPr lang="en-US" sz="1600" dirty="0">
                          <a:latin typeface="Arial" panose="020B0604020202020204" pitchFamily="34" charset="0"/>
                          <a:cs typeface="Arial" panose="020B0604020202020204" pitchFamily="34" charset="0"/>
                        </a:rPr>
                        <a:t>via whitelisted execution environment</a:t>
                      </a:r>
                    </a:p>
                    <a:p>
                      <a:pPr marL="112712" indent="0">
                        <a:spcAft>
                          <a:spcPts val="800"/>
                        </a:spcAft>
                        <a:buFont typeface="Arial" panose="020B0604020202020204" pitchFamily="34" charset="0"/>
                        <a:buNone/>
                      </a:pPr>
                      <a:endParaRPr lang="en-US" sz="900" dirty="0">
                        <a:latin typeface="Arial" panose="020B0604020202020204" pitchFamily="34" charset="0"/>
                        <a:cs typeface="Arial" panose="020B0604020202020204" pitchFamily="34" charset="0"/>
                      </a:endParaRPr>
                    </a:p>
                    <a:p>
                      <a:pPr marL="112712" marR="0" lvl="0" indent="0" algn="l" defTabSz="4572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600" b="1" dirty="0">
                          <a:solidFill>
                            <a:schemeClr val="bg1"/>
                          </a:solidFill>
                          <a:latin typeface="Arial" panose="020B0604020202020204" pitchFamily="34" charset="0"/>
                          <a:cs typeface="Arial" panose="020B0604020202020204" pitchFamily="34" charset="0"/>
                        </a:rPr>
                        <a:t> </a:t>
                      </a:r>
                      <a:endParaRPr lang="en-US" sz="1600" baseline="30000" dirty="0">
                        <a:solidFill>
                          <a:srgbClr val="00649D">
                            <a:lumMod val="75000"/>
                          </a:srgbClr>
                        </a:solidFill>
                        <a:latin typeface="Helvetica" panose="020B0604020202020204" pitchFamily="34" charset="0"/>
                        <a:cs typeface="Helvetica" panose="020B0604020202020204" pitchFamily="34" charset="0"/>
                        <a:sym typeface="Helvetica"/>
                      </a:endParaRPr>
                    </a:p>
                  </a:txBody>
                  <a:tcPr marL="121920" marR="121920" marT="60976" marB="60976"/>
                </a:tc>
                <a:extLst>
                  <a:ext uri="{0D108BD9-81ED-4DB2-BD59-A6C34878D82A}">
                    <a16:rowId xmlns:a16="http://schemas.microsoft.com/office/drawing/2014/main" val="2802735259"/>
                  </a:ext>
                </a:extLst>
              </a:tr>
            </a:tbl>
          </a:graphicData>
        </a:graphic>
      </p:graphicFrame>
      <p:sp>
        <p:nvSpPr>
          <p:cNvPr id="6" name="Rectangle 5">
            <a:extLst>
              <a:ext uri="{FF2B5EF4-FFF2-40B4-BE49-F238E27FC236}">
                <a16:creationId xmlns:a16="http://schemas.microsoft.com/office/drawing/2014/main" id="{803AF459-97AA-3645-BB6F-F4B8DF68598D}"/>
              </a:ext>
            </a:extLst>
          </p:cNvPr>
          <p:cNvSpPr/>
          <p:nvPr/>
        </p:nvSpPr>
        <p:spPr>
          <a:xfrm>
            <a:off x="304800" y="882651"/>
            <a:ext cx="11582400" cy="379656"/>
          </a:xfrm>
          <a:prstGeom prst="rect">
            <a:avLst/>
          </a:prstGeom>
          <a:solidFill>
            <a:schemeClr val="accent1">
              <a:lumMod val="50000"/>
            </a:schemeClr>
          </a:solidFill>
        </p:spPr>
        <p:txBody>
          <a:bodyPr>
            <a:spAutoFit/>
          </a:bodyPr>
          <a:lstStyle/>
          <a:p>
            <a:pPr defTabSz="914377">
              <a:defRPr/>
            </a:pPr>
            <a:r>
              <a:rPr lang="en-US" sz="1867" b="1" dirty="0">
                <a:solidFill>
                  <a:srgbClr val="FFFFFF"/>
                </a:solidFill>
                <a:latin typeface="Arial" panose="020B0604020202020204" pitchFamily="34" charset="0"/>
                <a:cs typeface="Arial" panose="020B0604020202020204" pitchFamily="34" charset="0"/>
              </a:rPr>
              <a:t>Dedicated HSM with Hyper Protect Crypto capabilities built on mainframe technology </a:t>
            </a:r>
            <a:endParaRPr lang="en-US" sz="1600" b="1" dirty="0">
              <a:solidFill>
                <a:srgbClr val="FFFFFF"/>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27E1F63-CDD3-2A4A-A7A2-600063D3134F}"/>
              </a:ext>
            </a:extLst>
          </p:cNvPr>
          <p:cNvSpPr/>
          <p:nvPr/>
        </p:nvSpPr>
        <p:spPr>
          <a:xfrm>
            <a:off x="304800" y="5897767"/>
            <a:ext cx="11582400" cy="338554"/>
          </a:xfrm>
          <a:prstGeom prst="rect">
            <a:avLst/>
          </a:prstGeom>
          <a:ln w="3175">
            <a:solidFill>
              <a:schemeClr val="accent1"/>
            </a:solidFill>
          </a:ln>
        </p:spPr>
        <p:txBody>
          <a:bodyPr wrap="square">
            <a:spAutoFit/>
          </a:bodyPr>
          <a:lstStyle/>
          <a:p>
            <a:pPr marL="150279" defTabSz="914377" eaLnBrk="0" fontAlgn="base" hangingPunct="0">
              <a:spcBef>
                <a:spcPct val="0"/>
              </a:spcBef>
              <a:spcAft>
                <a:spcPts val="533"/>
              </a:spcAft>
            </a:pPr>
            <a:r>
              <a:rPr lang="en-US" sz="1600" b="1" dirty="0">
                <a:solidFill>
                  <a:srgbClr val="000000"/>
                </a:solidFill>
                <a:latin typeface="Arial" panose="020B0604020202020204" pitchFamily="34" charset="0"/>
                <a:cs typeface="Arial" panose="020B0604020202020204" pitchFamily="34" charset="0"/>
              </a:rPr>
              <a:t>Scalability:  Scalable </a:t>
            </a:r>
            <a:r>
              <a:rPr lang="en-US" sz="1600" dirty="0">
                <a:solidFill>
                  <a:srgbClr val="000000"/>
                </a:solidFill>
                <a:latin typeface="Arial" panose="020B0604020202020204" pitchFamily="34" charset="0"/>
                <a:cs typeface="Arial" panose="020B0604020202020204" pitchFamily="34" charset="0"/>
              </a:rPr>
              <a:t>to +1300 security domains in a single system footprint</a:t>
            </a:r>
            <a:endParaRPr lang="en-US" sz="16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378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7" descr="cotton-cloud.png"/>
          <p:cNvPicPr>
            <a:picLocks noChangeAspect="1"/>
          </p:cNvPicPr>
          <p:nvPr/>
        </p:nvPicPr>
        <p:blipFill>
          <a:blip r:embed="rId3"/>
          <a:srcRect/>
          <a:stretch>
            <a:fillRect/>
          </a:stretch>
        </p:blipFill>
        <p:spPr bwMode="auto">
          <a:xfrm>
            <a:off x="2480337" y="999737"/>
            <a:ext cx="9887119" cy="4292601"/>
          </a:xfrm>
          <a:prstGeom prst="rect">
            <a:avLst/>
          </a:prstGeom>
          <a:noFill/>
          <a:ln w="9525">
            <a:noFill/>
            <a:miter lim="800000"/>
            <a:headEnd/>
            <a:tailEnd/>
          </a:ln>
        </p:spPr>
      </p:pic>
      <p:sp>
        <p:nvSpPr>
          <p:cNvPr id="2" name="Title 1"/>
          <p:cNvSpPr>
            <a:spLocks noGrp="1"/>
          </p:cNvSpPr>
          <p:nvPr>
            <p:ph type="title"/>
          </p:nvPr>
        </p:nvSpPr>
        <p:spPr>
          <a:xfrm>
            <a:off x="368144" y="254561"/>
            <a:ext cx="10972800" cy="427171"/>
          </a:xfrm>
          <a:noFill/>
          <a:ln>
            <a:noFill/>
          </a:ln>
          <a:effectLst/>
        </p:spPr>
        <p:txBody>
          <a:bodyPr vert="horz" wrap="square" lIns="0" tIns="0" rIns="0" bIns="0" numCol="1" rtlCol="0" anchor="t" anchorCtr="0" compatLnSpc="1">
            <a:prstTxWarp prst="textNoShape">
              <a:avLst/>
            </a:prstTxWarp>
            <a:noAutofit/>
          </a:bodyPr>
          <a:lstStyle/>
          <a:p>
            <a:pPr defTabSz="608007">
              <a:lnSpc>
                <a:spcPct val="90000"/>
              </a:lnSpc>
            </a:pPr>
            <a:r>
              <a:rPr lang="en-US" sz="2800" b="0" kern="1200" dirty="0">
                <a:solidFill>
                  <a:srgbClr val="1272BF"/>
                </a:solidFill>
                <a:ea typeface="Arial" charset="0"/>
                <a:cs typeface="Arial" charset="0"/>
                <a:sym typeface="Arial"/>
              </a:rPr>
              <a:t>Protect Data - Data-at-Rest Encryption</a:t>
            </a:r>
          </a:p>
        </p:txBody>
      </p:sp>
      <p:sp>
        <p:nvSpPr>
          <p:cNvPr id="4" name="Text Placeholder 3"/>
          <p:cNvSpPr>
            <a:spLocks noGrp="1"/>
          </p:cNvSpPr>
          <p:nvPr>
            <p:ph type="body" sz="quarter" idx="12"/>
          </p:nvPr>
        </p:nvSpPr>
        <p:spPr>
          <a:xfrm>
            <a:off x="427475" y="978035"/>
            <a:ext cx="10972271" cy="2924968"/>
          </a:xfrm>
        </p:spPr>
        <p:txBody>
          <a:bodyPr/>
          <a:lstStyle/>
          <a:p>
            <a:pPr marL="0" indent="0">
              <a:buNone/>
            </a:pPr>
            <a:r>
              <a:rPr lang="en-US" dirty="0">
                <a:solidFill>
                  <a:schemeClr val="tx2"/>
                </a:solidFill>
              </a:rPr>
              <a:t>Customers can encrypt their data stored in IBM Cloud and manage their own keys – across all supported data/storage services</a:t>
            </a:r>
          </a:p>
        </p:txBody>
      </p:sp>
      <p:sp>
        <p:nvSpPr>
          <p:cNvPr id="26" name="Rounded Rectangle 25"/>
          <p:cNvSpPr/>
          <p:nvPr/>
        </p:nvSpPr>
        <p:spPr bwMode="auto">
          <a:xfrm>
            <a:off x="6999713" y="1967707"/>
            <a:ext cx="1016000" cy="609600"/>
          </a:xfrm>
          <a:prstGeom prst="roundRect">
            <a:avLst/>
          </a:prstGeom>
          <a:solidFill>
            <a:schemeClr val="accent1"/>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endParaRPr lang="en-US" dirty="0">
              <a:solidFill>
                <a:prstClr val="black"/>
              </a:solidFill>
              <a:latin typeface="Arial"/>
              <a:ea typeface="ＭＳ Ｐゴシック"/>
              <a:cs typeface=""/>
              <a:sym typeface="Arial"/>
            </a:endParaRPr>
          </a:p>
        </p:txBody>
      </p:sp>
      <p:cxnSp>
        <p:nvCxnSpPr>
          <p:cNvPr id="27" name="Straight Connector 26"/>
          <p:cNvCxnSpPr/>
          <p:nvPr/>
        </p:nvCxnSpPr>
        <p:spPr bwMode="auto">
          <a:xfrm>
            <a:off x="6745215" y="3185331"/>
            <a:ext cx="4595733" cy="1588"/>
          </a:xfrm>
          <a:prstGeom prst="line">
            <a:avLst/>
          </a:prstGeom>
          <a:noFill/>
          <a:ln w="1905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2913" y="2120108"/>
            <a:ext cx="586640" cy="390565"/>
          </a:xfrm>
          <a:prstGeom prst="rect">
            <a:avLst/>
          </a:prstGeom>
        </p:spPr>
      </p:pic>
      <p:sp>
        <p:nvSpPr>
          <p:cNvPr id="31" name="TextBox 30"/>
          <p:cNvSpPr txBox="1"/>
          <p:nvPr/>
        </p:nvSpPr>
        <p:spPr>
          <a:xfrm>
            <a:off x="6745212" y="2647832"/>
            <a:ext cx="1358984" cy="376632"/>
          </a:xfrm>
          <a:prstGeom prst="rect">
            <a:avLst/>
          </a:prstGeom>
          <a:noFill/>
        </p:spPr>
        <p:txBody>
          <a:bodyPr wrap="none" lIns="108515" tIns="54259" rIns="108515" bIns="54259" rtlCol="0">
            <a:spAutoFit/>
          </a:bodyPr>
          <a:lstStyle/>
          <a:p>
            <a:pPr defTabSz="607867"/>
            <a:r>
              <a:rPr lang="en-US" sz="1700" dirty="0">
                <a:solidFill>
                  <a:prstClr val="black"/>
                </a:solidFill>
                <a:latin typeface="Arial"/>
                <a:ea typeface="ＭＳ Ｐゴシック"/>
                <a:cs typeface=""/>
                <a:sym typeface="Arial"/>
              </a:rPr>
              <a:t>Objectstore</a:t>
            </a:r>
          </a:p>
        </p:txBody>
      </p:sp>
      <p:grpSp>
        <p:nvGrpSpPr>
          <p:cNvPr id="32" name="Group 30"/>
          <p:cNvGrpSpPr/>
          <p:nvPr/>
        </p:nvGrpSpPr>
        <p:grpSpPr>
          <a:xfrm>
            <a:off x="9059481" y="1866294"/>
            <a:ext cx="2996101" cy="1340911"/>
            <a:chOff x="5252928" y="1296403"/>
            <a:chExt cx="1950034" cy="1008080"/>
          </a:xfrm>
        </p:grpSpPr>
        <p:pic>
          <p:nvPicPr>
            <p:cNvPr id="33" name="Picture 7"/>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37241" y="1296403"/>
              <a:ext cx="538906" cy="4876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4" name="TextBox 33"/>
            <p:cNvSpPr txBox="1"/>
            <p:nvPr/>
          </p:nvSpPr>
          <p:spPr>
            <a:xfrm>
              <a:off x="5252928" y="1841718"/>
              <a:ext cx="1950034" cy="462765"/>
            </a:xfrm>
            <a:prstGeom prst="rect">
              <a:avLst/>
            </a:prstGeom>
            <a:noFill/>
          </p:spPr>
          <p:txBody>
            <a:bodyPr wrap="none" rtlCol="0">
              <a:spAutoFit/>
            </a:bodyPr>
            <a:lstStyle/>
            <a:p>
              <a:pPr defTabSz="607867"/>
              <a:r>
                <a:rPr lang="en-US" sz="1700" dirty="0">
                  <a:solidFill>
                    <a:prstClr val="black"/>
                  </a:solidFill>
                  <a:latin typeface="Arial"/>
                  <a:ea typeface="ＭＳ Ｐゴシック"/>
                  <a:cs typeface=""/>
                  <a:sym typeface="Arial"/>
                </a:rPr>
                <a:t>Data Services</a:t>
              </a:r>
              <a:br>
                <a:rPr lang="en-US" sz="1700" dirty="0">
                  <a:solidFill>
                    <a:prstClr val="black"/>
                  </a:solidFill>
                  <a:latin typeface="Arial"/>
                  <a:ea typeface="ＭＳ Ｐゴシック"/>
                  <a:cs typeface=""/>
                  <a:sym typeface="Arial"/>
                </a:rPr>
              </a:br>
              <a:r>
                <a:rPr lang="en-US" sz="1700" dirty="0">
                  <a:solidFill>
                    <a:prstClr val="black"/>
                  </a:solidFill>
                  <a:latin typeface="Arial"/>
                  <a:ea typeface="ＭＳ Ｐゴシック"/>
                  <a:cs typeface=""/>
                  <a:sym typeface="Arial"/>
                </a:rPr>
                <a:t>(Cloudant, Cloud Databases)</a:t>
              </a:r>
            </a:p>
          </p:txBody>
        </p:sp>
      </p:grpSp>
      <p:sp>
        <p:nvSpPr>
          <p:cNvPr id="57" name="Rectangle 56"/>
          <p:cNvSpPr/>
          <p:nvPr/>
        </p:nvSpPr>
        <p:spPr bwMode="auto">
          <a:xfrm>
            <a:off x="7352112" y="3420676"/>
            <a:ext cx="1117600" cy="228600"/>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200" dirty="0">
                <a:solidFill>
                  <a:prstClr val="black"/>
                </a:solidFill>
                <a:latin typeface="Arial"/>
                <a:ea typeface="ＭＳ Ｐゴシック"/>
                <a:cs typeface=""/>
                <a:sym typeface="Arial"/>
              </a:rPr>
              <a:t>VMs </a:t>
            </a:r>
          </a:p>
        </p:txBody>
      </p:sp>
      <p:sp>
        <p:nvSpPr>
          <p:cNvPr id="59" name="Rectangle 58"/>
          <p:cNvSpPr/>
          <p:nvPr/>
        </p:nvSpPr>
        <p:spPr bwMode="auto">
          <a:xfrm>
            <a:off x="9120230" y="3420676"/>
            <a:ext cx="1544633" cy="228600"/>
          </a:xfrm>
          <a:prstGeom prst="rect">
            <a:avLst/>
          </a:prstGeom>
          <a:solidFill>
            <a:srgbClr val="FF9966"/>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200" dirty="0" err="1">
                <a:solidFill>
                  <a:prstClr val="black"/>
                </a:solidFill>
                <a:latin typeface="Arial"/>
                <a:ea typeface="ＭＳ Ｐゴシック"/>
                <a:cs typeface=""/>
                <a:sym typeface="Arial"/>
              </a:rPr>
              <a:t>VMWare</a:t>
            </a:r>
            <a:endParaRPr lang="en-US" sz="1200" dirty="0">
              <a:solidFill>
                <a:prstClr val="black"/>
              </a:solidFill>
              <a:latin typeface="Arial"/>
              <a:ea typeface="ＭＳ Ｐゴシック"/>
              <a:cs typeface=""/>
              <a:sym typeface="Arial"/>
            </a:endParaRPr>
          </a:p>
        </p:txBody>
      </p:sp>
      <p:sp>
        <p:nvSpPr>
          <p:cNvPr id="53" name="Can 52"/>
          <p:cNvSpPr/>
          <p:nvPr/>
        </p:nvSpPr>
        <p:spPr bwMode="auto">
          <a:xfrm>
            <a:off x="7764914" y="4220132"/>
            <a:ext cx="1971265" cy="533400"/>
          </a:xfrm>
          <a:prstGeom prst="can">
            <a:avLst/>
          </a:prstGeom>
          <a:solidFill>
            <a:schemeClr val="bg1">
              <a:lumMod val="75000"/>
            </a:schemeClr>
          </a:solidFill>
          <a:ln w="19050">
            <a:solidFill>
              <a:schemeClr val="tx1">
                <a:lumMod val="65000"/>
                <a:lumOff val="35000"/>
              </a:schemeClr>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endParaRPr lang="en-US" dirty="0">
              <a:solidFill>
                <a:prstClr val="black"/>
              </a:solidFill>
              <a:latin typeface="Arial"/>
              <a:ea typeface="ＭＳ Ｐゴシック"/>
              <a:cs typeface=""/>
              <a:sym typeface="Arial"/>
            </a:endParaRPr>
          </a:p>
        </p:txBody>
      </p:sp>
      <p:sp>
        <p:nvSpPr>
          <p:cNvPr id="54" name="Cube 53"/>
          <p:cNvSpPr/>
          <p:nvPr/>
        </p:nvSpPr>
        <p:spPr bwMode="auto">
          <a:xfrm>
            <a:off x="8268660" y="4373951"/>
            <a:ext cx="406400" cy="304800"/>
          </a:xfrm>
          <a:prstGeom prst="cube">
            <a:avLst/>
          </a:prstGeom>
          <a:solidFill>
            <a:schemeClr val="accent2">
              <a:lumMod val="75000"/>
            </a:schemeClr>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endParaRPr lang="en-US" dirty="0">
              <a:solidFill>
                <a:prstClr val="black"/>
              </a:solidFill>
              <a:latin typeface="Arial"/>
              <a:ea typeface="ＭＳ Ｐゴシック"/>
              <a:cs typeface=""/>
              <a:sym typeface="Arial"/>
            </a:endParaRPr>
          </a:p>
        </p:txBody>
      </p:sp>
      <p:sp>
        <p:nvSpPr>
          <p:cNvPr id="56" name="Cube 55"/>
          <p:cNvSpPr/>
          <p:nvPr/>
        </p:nvSpPr>
        <p:spPr bwMode="auto">
          <a:xfrm>
            <a:off x="9113427" y="4398375"/>
            <a:ext cx="406400" cy="304800"/>
          </a:xfrm>
          <a:prstGeom prst="cube">
            <a:avLst/>
          </a:prstGeom>
          <a:solidFill>
            <a:srgbClr val="FF9966"/>
          </a:solidFill>
          <a:ln w="19050">
            <a:solidFill>
              <a:srgbClr val="F26048"/>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endParaRPr lang="en-US" dirty="0">
              <a:solidFill>
                <a:prstClr val="black"/>
              </a:solidFill>
              <a:latin typeface="Arial"/>
              <a:ea typeface="ＭＳ Ｐゴシック"/>
              <a:cs typeface=""/>
              <a:sym typeface="Arial"/>
            </a:endParaRPr>
          </a:p>
        </p:txBody>
      </p:sp>
      <p:cxnSp>
        <p:nvCxnSpPr>
          <p:cNvPr id="64" name="Straight Arrow Connector 63"/>
          <p:cNvCxnSpPr>
            <a:endCxn id="56" idx="1"/>
          </p:cNvCxnSpPr>
          <p:nvPr/>
        </p:nvCxnSpPr>
        <p:spPr bwMode="auto">
          <a:xfrm flipH="1">
            <a:off x="9278537" y="3745416"/>
            <a:ext cx="197963" cy="729184"/>
          </a:xfrm>
          <a:prstGeom prst="straightConnector1">
            <a:avLst/>
          </a:prstGeom>
          <a:noFill/>
          <a:ln w="19050" cap="flat" cmpd="sng" algn="ctr">
            <a:solidFill>
              <a:srgbClr val="F26048"/>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5" name="Straight Arrow Connector 64"/>
          <p:cNvCxnSpPr/>
          <p:nvPr/>
        </p:nvCxnSpPr>
        <p:spPr bwMode="auto">
          <a:xfrm>
            <a:off x="8056819" y="3694084"/>
            <a:ext cx="380844" cy="723383"/>
          </a:xfrm>
          <a:prstGeom prst="straightConnector1">
            <a:avLst/>
          </a:prstGeom>
          <a:noFill/>
          <a:ln w="19050" cap="flat" cmpd="sng" algn="ctr">
            <a:solidFill>
              <a:schemeClr val="tx2"/>
            </a:solidFill>
            <a:prstDash val="solid"/>
            <a:round/>
            <a:headEnd type="none" w="med" len="me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7" name="Picture 86"/>
          <p:cNvPicPr>
            <a:picLocks noChangeAspect="1"/>
          </p:cNvPicPr>
          <p:nvPr/>
        </p:nvPicPr>
        <p:blipFill>
          <a:blip r:embed="rId6" cstate="print">
            <a:extLst/>
          </a:blip>
          <a:stretch>
            <a:fillRect/>
          </a:stretch>
        </p:blipFill>
        <p:spPr>
          <a:xfrm>
            <a:off x="178155" y="2099248"/>
            <a:ext cx="1180820" cy="809805"/>
          </a:xfrm>
          <a:prstGeom prst="rect">
            <a:avLst/>
          </a:prstGeom>
          <a:effectLst>
            <a:reflection blurRad="6350" stA="52000" endA="300" endPos="20000" dir="5400000" sy="-100000" algn="bl" rotWithShape="0"/>
          </a:effectLst>
        </p:spPr>
      </p:pic>
      <p:sp>
        <p:nvSpPr>
          <p:cNvPr id="68" name="Rectangle 67"/>
          <p:cNvSpPr/>
          <p:nvPr/>
        </p:nvSpPr>
        <p:spPr bwMode="auto">
          <a:xfrm>
            <a:off x="873559" y="1997939"/>
            <a:ext cx="1460212" cy="398572"/>
          </a:xfrm>
          <a:prstGeom prst="rect">
            <a:avLst/>
          </a:prstGeom>
          <a:solidFill>
            <a:srgbClr val="FF9966"/>
          </a:solidFill>
          <a:ln w="19050">
            <a:no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700" b="1" dirty="0">
                <a:solidFill>
                  <a:prstClr val="black"/>
                </a:solidFill>
                <a:latin typeface="Arial"/>
                <a:ea typeface="ＭＳ Ｐゴシック"/>
                <a:cs typeface=""/>
                <a:sym typeface="Arial"/>
              </a:rPr>
              <a:t>Customer1</a:t>
            </a:r>
          </a:p>
        </p:txBody>
      </p:sp>
      <p:pic>
        <p:nvPicPr>
          <p:cNvPr id="75" name="Picture 74"/>
          <p:cNvPicPr>
            <a:picLocks noChangeAspect="1"/>
          </p:cNvPicPr>
          <p:nvPr/>
        </p:nvPicPr>
        <p:blipFill>
          <a:blip r:embed="rId6" cstate="print">
            <a:extLst/>
          </a:blip>
          <a:stretch>
            <a:fillRect/>
          </a:stretch>
        </p:blipFill>
        <p:spPr>
          <a:xfrm>
            <a:off x="178155" y="4243856"/>
            <a:ext cx="1180820" cy="809805"/>
          </a:xfrm>
          <a:prstGeom prst="rect">
            <a:avLst/>
          </a:prstGeom>
          <a:effectLst>
            <a:reflection blurRad="6350" stA="52000" endA="300" endPos="20000" dir="5400000" sy="-100000" algn="bl" rotWithShape="0"/>
          </a:effectLst>
        </p:spPr>
      </p:pic>
      <p:sp>
        <p:nvSpPr>
          <p:cNvPr id="78" name="Rectangle 77"/>
          <p:cNvSpPr/>
          <p:nvPr/>
        </p:nvSpPr>
        <p:spPr bwMode="auto">
          <a:xfrm>
            <a:off x="873559" y="4382165"/>
            <a:ext cx="1460212" cy="423627"/>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700" b="1" dirty="0">
                <a:solidFill>
                  <a:prstClr val="black"/>
                </a:solidFill>
                <a:latin typeface="Arial"/>
                <a:ea typeface="ＭＳ Ｐゴシック"/>
                <a:cs typeface=""/>
                <a:sym typeface="Arial"/>
              </a:rPr>
              <a:t>Customer 2</a:t>
            </a:r>
          </a:p>
        </p:txBody>
      </p:sp>
      <p:sp>
        <p:nvSpPr>
          <p:cNvPr id="85" name="Rectangle 84"/>
          <p:cNvSpPr/>
          <p:nvPr/>
        </p:nvSpPr>
        <p:spPr bwMode="auto">
          <a:xfrm>
            <a:off x="10105785" y="2382711"/>
            <a:ext cx="700499" cy="246048"/>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200" dirty="0">
                <a:solidFill>
                  <a:prstClr val="black"/>
                </a:solidFill>
                <a:latin typeface="Arial"/>
                <a:ea typeface="ＭＳ Ｐゴシック"/>
                <a:cs typeface=""/>
                <a:sym typeface="Arial"/>
              </a:rPr>
              <a:t>Data</a:t>
            </a:r>
          </a:p>
        </p:txBody>
      </p:sp>
      <p:sp>
        <p:nvSpPr>
          <p:cNvPr id="86" name="Rectangle 85"/>
          <p:cNvSpPr/>
          <p:nvPr/>
        </p:nvSpPr>
        <p:spPr bwMode="auto">
          <a:xfrm>
            <a:off x="10109733" y="2055376"/>
            <a:ext cx="696563" cy="284848"/>
          </a:xfrm>
          <a:prstGeom prst="rect">
            <a:avLst/>
          </a:prstGeom>
          <a:solidFill>
            <a:srgbClr val="FF9966"/>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200" dirty="0">
                <a:solidFill>
                  <a:prstClr val="black"/>
                </a:solidFill>
                <a:latin typeface="Arial"/>
                <a:ea typeface="ＭＳ Ｐゴシック"/>
                <a:cs typeface=""/>
                <a:sym typeface="Arial"/>
              </a:rPr>
              <a:t>Data</a:t>
            </a:r>
          </a:p>
        </p:txBody>
      </p:sp>
      <p:sp>
        <p:nvSpPr>
          <p:cNvPr id="88" name="Rectangle 87"/>
          <p:cNvSpPr/>
          <p:nvPr/>
        </p:nvSpPr>
        <p:spPr bwMode="auto">
          <a:xfrm>
            <a:off x="7970984" y="2226164"/>
            <a:ext cx="780040" cy="310693"/>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200" dirty="0">
                <a:solidFill>
                  <a:prstClr val="black"/>
                </a:solidFill>
                <a:latin typeface="Arial"/>
                <a:ea typeface="ＭＳ Ｐゴシック"/>
                <a:cs typeface=""/>
                <a:sym typeface="Arial"/>
              </a:rPr>
              <a:t>Objects</a:t>
            </a:r>
          </a:p>
        </p:txBody>
      </p:sp>
      <p:sp>
        <p:nvSpPr>
          <p:cNvPr id="89" name="Rectangle 88"/>
          <p:cNvSpPr/>
          <p:nvPr/>
        </p:nvSpPr>
        <p:spPr bwMode="auto">
          <a:xfrm>
            <a:off x="7974934" y="1947911"/>
            <a:ext cx="776103" cy="258668"/>
          </a:xfrm>
          <a:prstGeom prst="rect">
            <a:avLst/>
          </a:prstGeom>
          <a:solidFill>
            <a:srgbClr val="FF9966"/>
          </a:solidFill>
          <a:ln w="19050">
            <a:solidFill>
              <a:schemeClr val="tx2"/>
            </a:solidFill>
          </a:ln>
          <a:effectLst/>
          <a:extLst/>
        </p:spPr>
        <p:txBody>
          <a:bodyPr rot="0" spcFirstLastPara="0" vertOverflow="overflow" horzOverflow="overflow" vert="horz" wrap="square" lIns="108515" tIns="54259" rIns="108515" bIns="54259" numCol="1" spcCol="0" rtlCol="0" fromWordArt="0" anchor="t" anchorCtr="0" forceAA="0" compatLnSpc="1">
            <a:prstTxWarp prst="textNoShape">
              <a:avLst/>
            </a:prstTxWarp>
            <a:noAutofit/>
          </a:bodyPr>
          <a:lstStyle/>
          <a:p>
            <a:pPr defTabSz="1085500"/>
            <a:r>
              <a:rPr lang="en-US" sz="1200" dirty="0">
                <a:solidFill>
                  <a:prstClr val="black"/>
                </a:solidFill>
                <a:latin typeface="Arial"/>
                <a:ea typeface="ＭＳ Ｐゴシック"/>
                <a:cs typeface=""/>
                <a:sym typeface="Arial"/>
              </a:rPr>
              <a:t>Objects</a:t>
            </a:r>
          </a:p>
        </p:txBody>
      </p:sp>
      <p:sp>
        <p:nvSpPr>
          <p:cNvPr id="90" name="File"/>
          <p:cNvSpPr>
            <a:spLocks noEditPoints="1" noChangeArrowheads="1"/>
          </p:cNvSpPr>
          <p:nvPr/>
        </p:nvSpPr>
        <p:spPr bwMode="auto">
          <a:xfrm>
            <a:off x="7618757" y="3798627"/>
            <a:ext cx="304803" cy="30480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108515" tIns="54259" rIns="108515" bIns="54259" numCol="1" anchor="t" anchorCtr="0" compatLnSpc="1">
            <a:prstTxWarp prst="textNoShape">
              <a:avLst/>
            </a:prstTxWarp>
          </a:bodyPr>
          <a:lstStyle/>
          <a:p>
            <a:pPr defTabSz="607867"/>
            <a:endParaRPr lang="en-US" sz="2400">
              <a:solidFill>
                <a:prstClr val="black"/>
              </a:solidFill>
              <a:latin typeface="Arial"/>
              <a:ea typeface="ＭＳ Ｐゴシック"/>
              <a:cs typeface=""/>
              <a:sym typeface="Arial"/>
            </a:endParaRPr>
          </a:p>
        </p:txBody>
      </p:sp>
      <p:sp>
        <p:nvSpPr>
          <p:cNvPr id="63" name="Text Placeholder 3"/>
          <p:cNvSpPr txBox="1">
            <a:spLocks/>
          </p:cNvSpPr>
          <p:nvPr/>
        </p:nvSpPr>
        <p:spPr>
          <a:xfrm>
            <a:off x="397815" y="5203573"/>
            <a:ext cx="11458820" cy="1654427"/>
          </a:xfrm>
          <a:prstGeom prst="rect">
            <a:avLst/>
          </a:prstGeom>
        </p:spPr>
        <p:txBody>
          <a:bodyPr lIns="75983" tIns="37994" rIns="75983" bIns="37994"/>
          <a:lstStyle>
            <a:lvl1pPr marL="265078" indent="-265078" algn="l" defTabSz="731425" rtl="0" eaLnBrk="1" latinLnBrk="0" hangingPunct="1">
              <a:spcBef>
                <a:spcPct val="20000"/>
              </a:spcBef>
              <a:buFont typeface="Arial"/>
              <a:buChar char="•"/>
              <a:defRPr sz="2400" kern="1200">
                <a:solidFill>
                  <a:schemeClr val="tx1"/>
                </a:solidFill>
                <a:latin typeface="+mn-lt"/>
                <a:ea typeface="+mn-ea"/>
                <a:cs typeface="+mn-cs"/>
              </a:defRPr>
            </a:lvl1pPr>
            <a:lvl2pPr marL="638091" indent="-363490" algn="l" defTabSz="731425" rtl="0" eaLnBrk="1" latinLnBrk="0" hangingPunct="1">
              <a:spcBef>
                <a:spcPct val="20000"/>
              </a:spcBef>
              <a:buFont typeface="Arial"/>
              <a:buChar char="–"/>
              <a:defRPr sz="2400" kern="1200">
                <a:solidFill>
                  <a:schemeClr val="tx1"/>
                </a:solidFill>
                <a:latin typeface="+mn-lt"/>
                <a:ea typeface="+mn-ea"/>
                <a:cs typeface="+mn-cs"/>
              </a:defRPr>
            </a:lvl2pPr>
            <a:lvl3pPr marL="973011" indent="-295237" algn="l" defTabSz="731425" rtl="0" eaLnBrk="1" latinLnBrk="0" hangingPunct="1">
              <a:spcBef>
                <a:spcPct val="20000"/>
              </a:spcBef>
              <a:buFont typeface="Arial"/>
              <a:buChar char="•"/>
              <a:defRPr sz="2400" kern="1200">
                <a:solidFill>
                  <a:schemeClr val="tx1"/>
                </a:solidFill>
                <a:latin typeface="+mn-lt"/>
                <a:ea typeface="+mn-ea"/>
                <a:cs typeface="+mn-cs"/>
              </a:defRPr>
            </a:lvl3pPr>
            <a:lvl4pPr marL="1406343" indent="-363490" algn="l" defTabSz="731425" rtl="0" eaLnBrk="1" latinLnBrk="0" hangingPunct="1">
              <a:spcBef>
                <a:spcPct val="20000"/>
              </a:spcBef>
              <a:buFont typeface="Arial"/>
              <a:buChar char="–"/>
              <a:defRPr sz="2400" kern="1200">
                <a:solidFill>
                  <a:schemeClr val="tx1"/>
                </a:solidFill>
                <a:latin typeface="+mn-lt"/>
                <a:ea typeface="+mn-ea"/>
                <a:cs typeface="+mn-cs"/>
              </a:defRPr>
            </a:lvl4pPr>
            <a:lvl5pPr marL="1809515" indent="-374601" algn="l" defTabSz="731425" rtl="0" eaLnBrk="1" latinLnBrk="0" hangingPunct="1">
              <a:spcBef>
                <a:spcPct val="20000"/>
              </a:spcBef>
              <a:buFont typeface="Arial"/>
              <a:buChar char="»"/>
              <a:tabLst>
                <a:tab pos="1887294" algn="l"/>
              </a:tabLst>
              <a:defRPr sz="2400" kern="1200">
                <a:solidFill>
                  <a:schemeClr val="tx1"/>
                </a:solidFill>
                <a:latin typeface="+mn-lt"/>
                <a:ea typeface="+mn-ea"/>
                <a:cs typeface="+mn-cs"/>
              </a:defRPr>
            </a:lvl5pPr>
            <a:lvl6pPr marL="4022837" indent="-365713" algn="l" defTabSz="731425" rtl="0" eaLnBrk="1" latinLnBrk="0" hangingPunct="1">
              <a:spcBef>
                <a:spcPct val="20000"/>
              </a:spcBef>
              <a:buFont typeface="Arial"/>
              <a:buChar char="•"/>
              <a:defRPr sz="3100" kern="1200">
                <a:solidFill>
                  <a:schemeClr val="tx1"/>
                </a:solidFill>
                <a:latin typeface="+mn-lt"/>
                <a:ea typeface="+mn-ea"/>
                <a:cs typeface="+mn-cs"/>
              </a:defRPr>
            </a:lvl6pPr>
            <a:lvl7pPr marL="4754262" indent="-365713" algn="l" defTabSz="731425" rtl="0" eaLnBrk="1" latinLnBrk="0" hangingPunct="1">
              <a:spcBef>
                <a:spcPct val="20000"/>
              </a:spcBef>
              <a:buFont typeface="Arial"/>
              <a:buChar char="•"/>
              <a:defRPr sz="3100" kern="1200">
                <a:solidFill>
                  <a:schemeClr val="tx1"/>
                </a:solidFill>
                <a:latin typeface="+mn-lt"/>
                <a:ea typeface="+mn-ea"/>
                <a:cs typeface="+mn-cs"/>
              </a:defRPr>
            </a:lvl7pPr>
            <a:lvl8pPr marL="5485687" indent="-365713" algn="l" defTabSz="731425" rtl="0" eaLnBrk="1" latinLnBrk="0" hangingPunct="1">
              <a:spcBef>
                <a:spcPct val="20000"/>
              </a:spcBef>
              <a:buFont typeface="Arial"/>
              <a:buChar char="•"/>
              <a:defRPr sz="3100" kern="1200">
                <a:solidFill>
                  <a:schemeClr val="tx1"/>
                </a:solidFill>
                <a:latin typeface="+mn-lt"/>
                <a:ea typeface="+mn-ea"/>
                <a:cs typeface="+mn-cs"/>
              </a:defRPr>
            </a:lvl8pPr>
            <a:lvl9pPr marL="6217111" indent="-365713" algn="l" defTabSz="731425" rtl="0" eaLnBrk="1" latinLnBrk="0" hangingPunct="1">
              <a:spcBef>
                <a:spcPct val="20000"/>
              </a:spcBef>
              <a:buFont typeface="Arial"/>
              <a:buChar char="•"/>
              <a:defRPr sz="3100" kern="1200">
                <a:solidFill>
                  <a:schemeClr val="tx1"/>
                </a:solidFill>
                <a:latin typeface="+mn-lt"/>
                <a:ea typeface="+mn-ea"/>
                <a:cs typeface="+mn-cs"/>
              </a:defRPr>
            </a:lvl9pPr>
          </a:lstStyle>
          <a:p>
            <a:r>
              <a:rPr lang="en-US" sz="1700" dirty="0">
                <a:solidFill>
                  <a:prstClr val="black"/>
                </a:solidFill>
                <a:latin typeface="Arial"/>
                <a:ea typeface="ＭＳ Ｐゴシック"/>
                <a:sym typeface="Arial"/>
              </a:rPr>
              <a:t>Encryption needs are driven in the context of type of data customer uses </a:t>
            </a:r>
          </a:p>
          <a:p>
            <a:r>
              <a:rPr lang="en-US" sz="1700" dirty="0">
                <a:solidFill>
                  <a:prstClr val="black"/>
                </a:solidFill>
                <a:latin typeface="Arial"/>
                <a:ea typeface="ＭＳ Ｐゴシック"/>
                <a:sym typeface="Arial"/>
              </a:rPr>
              <a:t>Data storage cut across – Block/Volume, Objects, and Databases/Data services</a:t>
            </a:r>
          </a:p>
          <a:p>
            <a:r>
              <a:rPr lang="en-US" sz="1700" dirty="0">
                <a:solidFill>
                  <a:prstClr val="black"/>
                </a:solidFill>
                <a:latin typeface="Arial"/>
                <a:ea typeface="ＭＳ Ｐゴシック"/>
                <a:sym typeface="Arial"/>
              </a:rPr>
              <a:t>Key management, and especially customer managed keys/bring your own key</a:t>
            </a:r>
          </a:p>
        </p:txBody>
      </p:sp>
      <p:sp>
        <p:nvSpPr>
          <p:cNvPr id="28" name="File"/>
          <p:cNvSpPr>
            <a:spLocks noEditPoints="1" noChangeArrowheads="1"/>
          </p:cNvSpPr>
          <p:nvPr/>
        </p:nvSpPr>
        <p:spPr bwMode="auto">
          <a:xfrm>
            <a:off x="9697989" y="3774739"/>
            <a:ext cx="304803" cy="30480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108515" tIns="54259" rIns="108515" bIns="54259" numCol="1" anchor="t" anchorCtr="0" compatLnSpc="1">
            <a:prstTxWarp prst="textNoShape">
              <a:avLst/>
            </a:prstTxWarp>
          </a:bodyPr>
          <a:lstStyle/>
          <a:p>
            <a:pPr defTabSz="607867"/>
            <a:endParaRPr lang="en-US" sz="2400">
              <a:solidFill>
                <a:prstClr val="black"/>
              </a:solidFill>
              <a:latin typeface="Arial"/>
              <a:ea typeface="ＭＳ Ｐゴシック"/>
              <a:cs typeface=""/>
              <a:sym typeface="Arial"/>
            </a:endParaRPr>
          </a:p>
        </p:txBody>
      </p:sp>
      <p:pic>
        <p:nvPicPr>
          <p:cNvPr id="11" name="Picture 10"/>
          <p:cNvPicPr>
            <a:picLocks noChangeAspect="1"/>
          </p:cNvPicPr>
          <p:nvPr/>
        </p:nvPicPr>
        <p:blipFill>
          <a:blip r:embed="rId7"/>
          <a:stretch>
            <a:fillRect/>
          </a:stretch>
        </p:blipFill>
        <p:spPr>
          <a:xfrm>
            <a:off x="484845" y="2731449"/>
            <a:ext cx="522603" cy="343819"/>
          </a:xfrm>
          <a:prstGeom prst="rect">
            <a:avLst/>
          </a:prstGeom>
        </p:spPr>
      </p:pic>
      <p:cxnSp>
        <p:nvCxnSpPr>
          <p:cNvPr id="12" name="Straight Arrow Connector 11"/>
          <p:cNvCxnSpPr/>
          <p:nvPr/>
        </p:nvCxnSpPr>
        <p:spPr>
          <a:xfrm flipV="1">
            <a:off x="2288228" y="2571281"/>
            <a:ext cx="1255032" cy="3217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480313" y="2257565"/>
            <a:ext cx="925267" cy="415191"/>
          </a:xfrm>
          <a:prstGeom prst="rect">
            <a:avLst/>
          </a:prstGeom>
          <a:noFill/>
        </p:spPr>
        <p:txBody>
          <a:bodyPr wrap="none" lIns="121590" tIns="60798" rIns="121590" bIns="60798" rtlCol="0">
            <a:spAutoFit/>
          </a:bodyPr>
          <a:lstStyle/>
          <a:p>
            <a:pPr defTabSz="1215934"/>
            <a:r>
              <a:rPr lang="en-US" dirty="0">
                <a:solidFill>
                  <a:srgbClr val="004266"/>
                </a:solidFill>
                <a:latin typeface="Arial"/>
                <a:ea typeface="ＭＳ Ｐゴシック"/>
                <a:cs typeface=""/>
                <a:sym typeface="Arial"/>
              </a:rPr>
              <a:t>BYOK</a:t>
            </a:r>
          </a:p>
        </p:txBody>
      </p:sp>
      <p:cxnSp>
        <p:nvCxnSpPr>
          <p:cNvPr id="101" name="Straight Arrow Connector 100"/>
          <p:cNvCxnSpPr/>
          <p:nvPr/>
        </p:nvCxnSpPr>
        <p:spPr>
          <a:xfrm flipV="1">
            <a:off x="2377680" y="3232347"/>
            <a:ext cx="1180285" cy="118005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06" name="Picture 16" descr="mage result for encryption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052" y="1800664"/>
            <a:ext cx="245589" cy="24558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16" descr="mage result for encryption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9304" y="2431424"/>
            <a:ext cx="245589" cy="245589"/>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16" descr="mage result for encryption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0652" y="1952563"/>
            <a:ext cx="245589" cy="245589"/>
          </a:xfrm>
          <a:prstGeom prst="rect">
            <a:avLst/>
          </a:prstGeom>
          <a:noFill/>
          <a:extLst>
            <a:ext uri="{909E8E84-426E-40dd-AFC4-6F175D3DCCD1}">
              <a14:hiddenFill xmlns:a14="http://schemas.microsoft.com/office/drawing/2010/main" xmlns="">
                <a:solidFill>
                  <a:srgbClr val="FFFFFF"/>
                </a:solidFill>
              </a14:hiddenFill>
            </a:ext>
          </a:extLst>
        </p:spPr>
      </p:pic>
      <p:pic>
        <p:nvPicPr>
          <p:cNvPr id="109" name="Picture 16" descr="mage result for encryption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4864" y="2499832"/>
            <a:ext cx="245589" cy="245589"/>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16" descr="mage result for encryption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6392" y="4021932"/>
            <a:ext cx="245589" cy="245589"/>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16" descr="mage result for encryption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836" y="3936424"/>
            <a:ext cx="245589" cy="245589"/>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9736171" y="4163987"/>
            <a:ext cx="1604776" cy="643372"/>
          </a:xfrm>
          <a:prstGeom prst="rect">
            <a:avLst/>
          </a:prstGeom>
          <a:noFill/>
        </p:spPr>
        <p:txBody>
          <a:bodyPr wrap="none" lIns="108515" tIns="54259" rIns="108515" bIns="54259" rtlCol="0">
            <a:spAutoFit/>
          </a:bodyPr>
          <a:lstStyle/>
          <a:p>
            <a:pPr defTabSz="607867"/>
            <a:r>
              <a:rPr lang="en-US" sz="1700" dirty="0">
                <a:solidFill>
                  <a:prstClr val="black"/>
                </a:solidFill>
                <a:latin typeface="Arial"/>
                <a:ea typeface="ＭＳ Ｐゴシック"/>
                <a:cs typeface=""/>
                <a:sym typeface="Arial"/>
              </a:rPr>
              <a:t>Block Storage</a:t>
            </a:r>
            <a:br>
              <a:rPr lang="en-US" sz="1700" dirty="0">
                <a:solidFill>
                  <a:prstClr val="black"/>
                </a:solidFill>
                <a:latin typeface="Arial"/>
                <a:ea typeface="ＭＳ Ｐゴシック"/>
                <a:cs typeface=""/>
                <a:sym typeface="Arial"/>
              </a:rPr>
            </a:br>
            <a:r>
              <a:rPr lang="en-US" sz="1700" dirty="0">
                <a:solidFill>
                  <a:prstClr val="black"/>
                </a:solidFill>
                <a:latin typeface="Arial"/>
                <a:ea typeface="ＭＳ Ｐゴシック"/>
                <a:cs typeface=""/>
                <a:sym typeface="Arial"/>
              </a:rPr>
              <a:t>(Volume)</a:t>
            </a:r>
          </a:p>
        </p:txBody>
      </p:sp>
      <p:sp>
        <p:nvSpPr>
          <p:cNvPr id="3" name="Slide Number Placeholder 2"/>
          <p:cNvSpPr>
            <a:spLocks noGrp="1"/>
          </p:cNvSpPr>
          <p:nvPr>
            <p:ph type="sldNum" sz="quarter" idx="11"/>
          </p:nvPr>
        </p:nvSpPr>
        <p:spPr/>
        <p:txBody>
          <a:bodyPr/>
          <a:lstStyle/>
          <a:p>
            <a:fld id="{E8359583-1EED-4922-A418-1E47EE6B1019}" type="slidenum">
              <a:rPr lang="en-US">
                <a:solidFill>
                  <a:prstClr val="black">
                    <a:tint val="75000"/>
                  </a:prstClr>
                </a:solidFill>
                <a:latin typeface="Arial"/>
                <a:ea typeface="ＭＳ Ｐゴシック"/>
              </a:rPr>
              <a:pPr/>
              <a:t>2</a:t>
            </a:fld>
            <a:endParaRPr lang="en-US" dirty="0">
              <a:solidFill>
                <a:prstClr val="black">
                  <a:tint val="75000"/>
                </a:prstClr>
              </a:solidFill>
              <a:latin typeface="Arial"/>
              <a:ea typeface="ＭＳ Ｐゴシック"/>
            </a:endParaRPr>
          </a:p>
        </p:txBody>
      </p:sp>
      <p:grpSp>
        <p:nvGrpSpPr>
          <p:cNvPr id="118" name="Shape 3079">
            <a:extLst>
              <a:ext uri="{FF2B5EF4-FFF2-40B4-BE49-F238E27FC236}">
                <a16:creationId xmlns:a16="http://schemas.microsoft.com/office/drawing/2014/main" id="{F6F63C24-2A8F-5B4F-BBD6-6B5B1EF77ACD}"/>
              </a:ext>
            </a:extLst>
          </p:cNvPr>
          <p:cNvGrpSpPr>
            <a:grpSpLocks/>
          </p:cNvGrpSpPr>
          <p:nvPr/>
        </p:nvGrpSpPr>
        <p:grpSpPr bwMode="auto">
          <a:xfrm>
            <a:off x="5247269" y="4045564"/>
            <a:ext cx="498883" cy="462669"/>
            <a:chOff x="6515306" y="2465653"/>
            <a:chExt cx="769906" cy="1054035"/>
          </a:xfrm>
        </p:grpSpPr>
        <p:grpSp>
          <p:nvGrpSpPr>
            <p:cNvPr id="119" name="Shape 3080">
              <a:extLst>
                <a:ext uri="{FF2B5EF4-FFF2-40B4-BE49-F238E27FC236}">
                  <a16:creationId xmlns:a16="http://schemas.microsoft.com/office/drawing/2014/main" id="{D474D485-51C7-1B47-A83D-C8C0DA6F180C}"/>
                </a:ext>
              </a:extLst>
            </p:cNvPr>
            <p:cNvGrpSpPr>
              <a:grpSpLocks/>
            </p:cNvGrpSpPr>
            <p:nvPr/>
          </p:nvGrpSpPr>
          <p:grpSpPr bwMode="auto">
            <a:xfrm>
              <a:off x="6515306" y="2465653"/>
              <a:ext cx="769906" cy="551911"/>
              <a:chOff x="1115686" y="3885072"/>
              <a:chExt cx="769906" cy="551911"/>
            </a:xfrm>
          </p:grpSpPr>
          <p:sp>
            <p:nvSpPr>
              <p:cNvPr id="121" name="Shape 3081">
                <a:extLst>
                  <a:ext uri="{FF2B5EF4-FFF2-40B4-BE49-F238E27FC236}">
                    <a16:creationId xmlns:a16="http://schemas.microsoft.com/office/drawing/2014/main" id="{A84A2F60-1071-B946-921D-CBD25324493F}"/>
                  </a:ext>
                </a:extLst>
              </p:cNvPr>
              <p:cNvSpPr/>
              <p:nvPr/>
            </p:nvSpPr>
            <p:spPr>
              <a:xfrm>
                <a:off x="1115686" y="3885072"/>
                <a:ext cx="769906" cy="55191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lIns="57150" tIns="28575" rIns="57150" bIns="28575"/>
              <a:lstStyle/>
              <a:p>
                <a:pPr defTabSz="1948542">
                  <a:defRPr/>
                </a:pPr>
                <a:endParaRPr sz="900" kern="0">
                  <a:solidFill>
                    <a:srgbClr val="000000"/>
                  </a:solidFill>
                  <a:latin typeface="Arial" panose="020B0604020202020204" pitchFamily="34" charset="0"/>
                  <a:ea typeface="Arial"/>
                  <a:cs typeface="Arial" panose="020B0604020202020204" pitchFamily="34" charset="0"/>
                  <a:sym typeface="Arial"/>
                </a:endParaRPr>
              </a:p>
            </p:txBody>
          </p:sp>
          <p:grpSp>
            <p:nvGrpSpPr>
              <p:cNvPr id="122" name="Shape 3082">
                <a:extLst>
                  <a:ext uri="{FF2B5EF4-FFF2-40B4-BE49-F238E27FC236}">
                    <a16:creationId xmlns:a16="http://schemas.microsoft.com/office/drawing/2014/main" id="{A92E5E82-F188-9140-A956-445DBC5F5A3B}"/>
                  </a:ext>
                </a:extLst>
              </p:cNvPr>
              <p:cNvGrpSpPr>
                <a:grpSpLocks/>
              </p:cNvGrpSpPr>
              <p:nvPr/>
            </p:nvGrpSpPr>
            <p:grpSpPr bwMode="auto">
              <a:xfrm>
                <a:off x="1280185" y="3969601"/>
                <a:ext cx="438783" cy="383892"/>
                <a:chOff x="479398" y="1651330"/>
                <a:chExt cx="604049" cy="457200"/>
              </a:xfrm>
            </p:grpSpPr>
            <p:pic>
              <p:nvPicPr>
                <p:cNvPr id="123" name="Shape 3083">
                  <a:extLst>
                    <a:ext uri="{FF2B5EF4-FFF2-40B4-BE49-F238E27FC236}">
                      <a16:creationId xmlns:a16="http://schemas.microsoft.com/office/drawing/2014/main" id="{9B881353-0C99-8945-B5E8-ADFB31934AB7}"/>
                    </a:ext>
                  </a:extLst>
                </p:cNvPr>
                <p:cNvPicPr preferRelativeResize="0">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9398" y="1651330"/>
                  <a:ext cx="604049"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 name="Shape 3084">
                  <a:extLst>
                    <a:ext uri="{FF2B5EF4-FFF2-40B4-BE49-F238E27FC236}">
                      <a16:creationId xmlns:a16="http://schemas.microsoft.com/office/drawing/2014/main" id="{115E86CD-F1A8-804A-A79C-EAC3E3334740}"/>
                    </a:ext>
                  </a:extLst>
                </p:cNvPr>
                <p:cNvPicPr preferRelativeResize="0">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7955" y="1736851"/>
                  <a:ext cx="230521" cy="158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120" name="Shape 3085">
              <a:extLst>
                <a:ext uri="{FF2B5EF4-FFF2-40B4-BE49-F238E27FC236}">
                  <a16:creationId xmlns:a16="http://schemas.microsoft.com/office/drawing/2014/main" id="{B1E4D64B-0BE3-CB48-886C-55F02A931EF5}"/>
                </a:ext>
              </a:extLst>
            </p:cNvPr>
            <p:cNvSpPr txBox="1"/>
            <p:nvPr/>
          </p:nvSpPr>
          <p:spPr>
            <a:xfrm>
              <a:off x="6560218" y="2971926"/>
              <a:ext cx="234179" cy="547762"/>
            </a:xfrm>
            <a:prstGeom prst="rect">
              <a:avLst/>
            </a:prstGeom>
            <a:noFill/>
            <a:ln>
              <a:noFill/>
            </a:ln>
          </p:spPr>
          <p:txBody>
            <a:bodyPr spcFirstLastPara="1" lIns="91425" tIns="45700" rIns="91425" bIns="45700"/>
            <a:lstStyle/>
            <a:p>
              <a:pPr defTabSz="1948542">
                <a:defRPr/>
              </a:pPr>
              <a:endParaRPr sz="1100" kern="0">
                <a:solidFill>
                  <a:srgbClr val="000000"/>
                </a:solidFill>
                <a:latin typeface="Arial" panose="020B0604020202020204" pitchFamily="34" charset="0"/>
                <a:ea typeface="Arial"/>
                <a:cs typeface="Arial" panose="020B0604020202020204" pitchFamily="34" charset="0"/>
                <a:sym typeface="Arial"/>
              </a:endParaRPr>
            </a:p>
          </p:txBody>
        </p:sp>
      </p:grpSp>
      <p:pic>
        <p:nvPicPr>
          <p:cNvPr id="142" name="Picture 141">
            <a:extLst>
              <a:ext uri="{FF2B5EF4-FFF2-40B4-BE49-F238E27FC236}">
                <a16:creationId xmlns:a16="http://schemas.microsoft.com/office/drawing/2014/main" id="{C76F74C4-BE33-264B-B43E-B52B9782692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2530588">
            <a:off x="1929096" y="2426017"/>
            <a:ext cx="299331" cy="262299"/>
          </a:xfrm>
          <a:prstGeom prst="rect">
            <a:avLst/>
          </a:prstGeom>
        </p:spPr>
      </p:pic>
      <p:pic>
        <p:nvPicPr>
          <p:cNvPr id="143" name="Picture 30">
            <a:extLst>
              <a:ext uri="{FF2B5EF4-FFF2-40B4-BE49-F238E27FC236}">
                <a16:creationId xmlns:a16="http://schemas.microsoft.com/office/drawing/2014/main" id="{5B3B4A62-1C18-A34D-982E-B68C14E34D84}"/>
              </a:ext>
            </a:extLst>
          </p:cNvPr>
          <p:cNvPicPr>
            <a:picLocks noChangeAspect="1"/>
          </p:cNvPicPr>
          <p:nvPr/>
        </p:nvPicPr>
        <p:blipFill>
          <a:blip r:embed="rId12" cstate="email">
            <a:duotone>
              <a:srgbClr val="008381">
                <a:shade val="45000"/>
                <a:satMod val="135000"/>
              </a:srgbClr>
              <a:prstClr val="white"/>
            </a:duotone>
            <a:extLst>
              <a:ext uri="{28A0092B-C50C-407E-A947-70E740481C1C}">
                <a14:useLocalDpi xmlns:a14="http://schemas.microsoft.com/office/drawing/2010/main"/>
              </a:ext>
            </a:extLst>
          </a:blip>
          <a:stretch>
            <a:fillRect/>
          </a:stretch>
        </p:blipFill>
        <p:spPr>
          <a:xfrm rot="2720862">
            <a:off x="2146585" y="3850041"/>
            <a:ext cx="262299" cy="299331"/>
          </a:xfrm>
          <a:prstGeom prst="rect">
            <a:avLst/>
          </a:prstGeom>
        </p:spPr>
      </p:pic>
      <p:sp>
        <p:nvSpPr>
          <p:cNvPr id="144" name="Rounded Rectangle 143"/>
          <p:cNvSpPr/>
          <p:nvPr/>
        </p:nvSpPr>
        <p:spPr bwMode="auto">
          <a:xfrm>
            <a:off x="3303869" y="2045388"/>
            <a:ext cx="3315135" cy="2374381"/>
          </a:xfrm>
          <a:prstGeom prst="roundRect">
            <a:avLst/>
          </a:prstGeom>
          <a:solidFill>
            <a:schemeClr val="accent1">
              <a:lumMod val="20000"/>
              <a:lumOff val="80000"/>
            </a:schemeClr>
          </a:solidFill>
          <a:ln>
            <a:solidFill>
              <a:schemeClr val="tx1">
                <a:lumMod val="75000"/>
                <a:lumOff val="25000"/>
              </a:schemeClr>
            </a:solidFill>
            <a:prstDash val="solid"/>
          </a:ln>
          <a:effectLst>
            <a:outerShdw blurRad="50800" dist="38100" dir="2700000" algn="tl" rotWithShape="0">
              <a:prstClr val="black">
                <a:alpha val="40000"/>
              </a:prstClr>
            </a:outerShdw>
          </a:effectLst>
          <a:extLst/>
        </p:spPr>
        <p:txBody>
          <a:bodyPr lIns="108515" tIns="54259" rIns="108515" bIns="54259"/>
          <a:lstStyle/>
          <a:p>
            <a:pPr defTabSz="607867">
              <a:defRPr/>
            </a:pPr>
            <a:endParaRPr lang="en-US" dirty="0">
              <a:solidFill>
                <a:prstClr val="black"/>
              </a:solidFill>
              <a:latin typeface="Arial"/>
              <a:ea typeface="ＭＳ Ｐゴシック"/>
              <a:cs typeface=""/>
              <a:sym typeface="Arial"/>
            </a:endParaRPr>
          </a:p>
        </p:txBody>
      </p:sp>
      <p:sp>
        <p:nvSpPr>
          <p:cNvPr id="117" name="Shape 3052">
            <a:extLst>
              <a:ext uri="{FF2B5EF4-FFF2-40B4-BE49-F238E27FC236}">
                <a16:creationId xmlns:a16="http://schemas.microsoft.com/office/drawing/2014/main" id="{EA32B0C5-1590-6842-8D07-613DC5080D87}"/>
              </a:ext>
            </a:extLst>
          </p:cNvPr>
          <p:cNvSpPr/>
          <p:nvPr/>
        </p:nvSpPr>
        <p:spPr bwMode="auto">
          <a:xfrm>
            <a:off x="3763296" y="3635884"/>
            <a:ext cx="2708904" cy="664853"/>
          </a:xfrm>
          <a:prstGeom prst="roundRect">
            <a:avLst>
              <a:gd name="adj" fmla="val 16667"/>
            </a:avLst>
          </a:prstGeom>
          <a:solidFill>
            <a:srgbClr val="FFFFFF"/>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lIns="108631" tIns="54299" rIns="108631" bIns="54299"/>
          <a:lstStyle/>
          <a:p>
            <a:pPr defTabSz="1948542">
              <a:defRPr/>
            </a:pPr>
            <a:endParaRPr kern="0">
              <a:solidFill>
                <a:srgbClr val="000000"/>
              </a:solidFill>
              <a:latin typeface="Arial" panose="020B0604020202020204" pitchFamily="34" charset="0"/>
              <a:ea typeface="Arial"/>
              <a:cs typeface="Arial" panose="020B0604020202020204" pitchFamily="34" charset="0"/>
              <a:sym typeface="Arial"/>
            </a:endParaRPr>
          </a:p>
        </p:txBody>
      </p:sp>
      <p:pic>
        <p:nvPicPr>
          <p:cNvPr id="125" name="Picture 116">
            <a:extLst>
              <a:ext uri="{FF2B5EF4-FFF2-40B4-BE49-F238E27FC236}">
                <a16:creationId xmlns:a16="http://schemas.microsoft.com/office/drawing/2014/main" id="{A6D5AB9E-1BA8-724E-8701-23299A071BA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803854" y="3687584"/>
            <a:ext cx="390273" cy="360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 name="Shape 3056">
            <a:extLst>
              <a:ext uri="{FF2B5EF4-FFF2-40B4-BE49-F238E27FC236}">
                <a16:creationId xmlns:a16="http://schemas.microsoft.com/office/drawing/2014/main" id="{4B7343B2-15E6-F440-8259-747B87AC6674}"/>
              </a:ext>
            </a:extLst>
          </p:cNvPr>
          <p:cNvSpPr txBox="1"/>
          <p:nvPr/>
        </p:nvSpPr>
        <p:spPr bwMode="auto">
          <a:xfrm>
            <a:off x="4023874" y="3692431"/>
            <a:ext cx="2531111" cy="389804"/>
          </a:xfrm>
          <a:prstGeom prst="rect">
            <a:avLst/>
          </a:prstGeom>
          <a:noFill/>
          <a:ln>
            <a:noFill/>
          </a:ln>
        </p:spPr>
        <p:txBody>
          <a:bodyPr spcFirstLastPara="1" lIns="108631" tIns="54299" rIns="108631" bIns="54299" anchor="ctr"/>
          <a:lstStyle/>
          <a:p>
            <a:pPr algn="ctr" defTabSz="1948542">
              <a:defRPr/>
            </a:pPr>
            <a:r>
              <a:rPr lang="en-US" sz="1200" b="1" kern="0" dirty="0">
                <a:solidFill>
                  <a:srgbClr val="000000"/>
                </a:solidFill>
                <a:latin typeface="Arial" panose="020B0604020202020204" pitchFamily="34" charset="0"/>
                <a:ea typeface="Arial"/>
                <a:cs typeface="Arial" panose="020B0604020202020204" pitchFamily="34" charset="0"/>
                <a:sym typeface="Arial"/>
              </a:rPr>
              <a:t>Hyper Protect Crypto Services</a:t>
            </a:r>
          </a:p>
          <a:p>
            <a:pPr algn="ctr" defTabSz="1948542">
              <a:defRPr/>
            </a:pPr>
            <a:endParaRPr sz="900" kern="0" dirty="0">
              <a:solidFill>
                <a:srgbClr val="000000"/>
              </a:solidFill>
              <a:latin typeface="Arial" panose="020B0604020202020204" pitchFamily="34" charset="0"/>
              <a:ea typeface="Arial"/>
              <a:cs typeface="Arial" panose="020B0604020202020204" pitchFamily="34" charset="0"/>
              <a:sym typeface="Arial"/>
            </a:endParaRPr>
          </a:p>
        </p:txBody>
      </p:sp>
      <p:grpSp>
        <p:nvGrpSpPr>
          <p:cNvPr id="127" name="Group 126">
            <a:extLst>
              <a:ext uri="{FF2B5EF4-FFF2-40B4-BE49-F238E27FC236}">
                <a16:creationId xmlns:a16="http://schemas.microsoft.com/office/drawing/2014/main" id="{55E83FB9-B811-4F42-9747-EFD0A31D3759}"/>
              </a:ext>
            </a:extLst>
          </p:cNvPr>
          <p:cNvGrpSpPr/>
          <p:nvPr/>
        </p:nvGrpSpPr>
        <p:grpSpPr>
          <a:xfrm>
            <a:off x="3404068" y="3365797"/>
            <a:ext cx="2556517" cy="799971"/>
            <a:chOff x="5234068" y="3889180"/>
            <a:chExt cx="2132013" cy="697196"/>
          </a:xfrm>
        </p:grpSpPr>
        <p:sp>
          <p:nvSpPr>
            <p:cNvPr id="128" name="Shape 3052">
              <a:extLst>
                <a:ext uri="{FF2B5EF4-FFF2-40B4-BE49-F238E27FC236}">
                  <a16:creationId xmlns:a16="http://schemas.microsoft.com/office/drawing/2014/main" id="{37084496-A46C-D14C-A2AD-C15A2AA015C7}"/>
                </a:ext>
              </a:extLst>
            </p:cNvPr>
            <p:cNvSpPr/>
            <p:nvPr/>
          </p:nvSpPr>
          <p:spPr bwMode="auto">
            <a:xfrm>
              <a:off x="5234068" y="3889180"/>
              <a:ext cx="2068806" cy="579438"/>
            </a:xfrm>
            <a:prstGeom prst="roundRect">
              <a:avLst>
                <a:gd name="adj" fmla="val 16667"/>
              </a:avLst>
            </a:prstGeom>
            <a:solidFill>
              <a:srgbClr val="FFFFFF"/>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lIns="130466" tIns="65213" rIns="130466" bIns="65213"/>
            <a:lstStyle/>
            <a:p>
              <a:pPr defTabSz="1948542">
                <a:defRPr/>
              </a:pPr>
              <a:endParaRPr kern="0">
                <a:solidFill>
                  <a:srgbClr val="000000"/>
                </a:solidFill>
                <a:latin typeface="Arial" panose="020B0604020202020204" pitchFamily="34" charset="0"/>
                <a:ea typeface="Arial"/>
                <a:cs typeface="Arial" panose="020B0604020202020204" pitchFamily="34" charset="0"/>
                <a:sym typeface="Arial"/>
              </a:endParaRPr>
            </a:p>
          </p:txBody>
        </p:sp>
        <p:grpSp>
          <p:nvGrpSpPr>
            <p:cNvPr id="129" name="Shape 3079">
              <a:extLst>
                <a:ext uri="{FF2B5EF4-FFF2-40B4-BE49-F238E27FC236}">
                  <a16:creationId xmlns:a16="http://schemas.microsoft.com/office/drawing/2014/main" id="{9D274289-E94E-414A-B41F-0F37FB815222}"/>
                </a:ext>
              </a:extLst>
            </p:cNvPr>
            <p:cNvGrpSpPr>
              <a:grpSpLocks/>
            </p:cNvGrpSpPr>
            <p:nvPr/>
          </p:nvGrpSpPr>
          <p:grpSpPr bwMode="auto">
            <a:xfrm>
              <a:off x="6084969" y="4183147"/>
              <a:ext cx="381000" cy="403229"/>
              <a:chOff x="6515306" y="2465653"/>
              <a:chExt cx="769906" cy="1054035"/>
            </a:xfrm>
          </p:grpSpPr>
          <p:grpSp>
            <p:nvGrpSpPr>
              <p:cNvPr id="132" name="Shape 3080">
                <a:extLst>
                  <a:ext uri="{FF2B5EF4-FFF2-40B4-BE49-F238E27FC236}">
                    <a16:creationId xmlns:a16="http://schemas.microsoft.com/office/drawing/2014/main" id="{F22FD6B4-27A7-0B47-80F3-2A927788FB40}"/>
                  </a:ext>
                </a:extLst>
              </p:cNvPr>
              <p:cNvGrpSpPr>
                <a:grpSpLocks/>
              </p:cNvGrpSpPr>
              <p:nvPr/>
            </p:nvGrpSpPr>
            <p:grpSpPr bwMode="auto">
              <a:xfrm>
                <a:off x="6515306" y="2465653"/>
                <a:ext cx="769906" cy="551911"/>
                <a:chOff x="1115686" y="3885072"/>
                <a:chExt cx="769906" cy="551911"/>
              </a:xfrm>
            </p:grpSpPr>
            <p:sp>
              <p:nvSpPr>
                <p:cNvPr id="134" name="Shape 3081">
                  <a:extLst>
                    <a:ext uri="{FF2B5EF4-FFF2-40B4-BE49-F238E27FC236}">
                      <a16:creationId xmlns:a16="http://schemas.microsoft.com/office/drawing/2014/main" id="{D4097434-CB66-144D-91A1-21DD2B18DA82}"/>
                    </a:ext>
                  </a:extLst>
                </p:cNvPr>
                <p:cNvSpPr/>
                <p:nvPr/>
              </p:nvSpPr>
              <p:spPr>
                <a:xfrm>
                  <a:off x="1115686" y="3885072"/>
                  <a:ext cx="769906" cy="55191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lIns="57150" tIns="28575" rIns="57150" bIns="28575"/>
                <a:lstStyle/>
                <a:p>
                  <a:pPr defTabSz="1948542">
                    <a:defRPr/>
                  </a:pPr>
                  <a:endParaRPr sz="900" kern="0">
                    <a:solidFill>
                      <a:srgbClr val="000000"/>
                    </a:solidFill>
                    <a:latin typeface="Arial" panose="020B0604020202020204" pitchFamily="34" charset="0"/>
                    <a:ea typeface="Arial"/>
                    <a:cs typeface="Arial" panose="020B0604020202020204" pitchFamily="34" charset="0"/>
                    <a:sym typeface="Arial"/>
                  </a:endParaRPr>
                </a:p>
              </p:txBody>
            </p:sp>
            <p:grpSp>
              <p:nvGrpSpPr>
                <p:cNvPr id="135" name="Shape 3082">
                  <a:extLst>
                    <a:ext uri="{FF2B5EF4-FFF2-40B4-BE49-F238E27FC236}">
                      <a16:creationId xmlns:a16="http://schemas.microsoft.com/office/drawing/2014/main" id="{2783B6FE-FBC2-6041-86E3-BEEC4F5BA828}"/>
                    </a:ext>
                  </a:extLst>
                </p:cNvPr>
                <p:cNvGrpSpPr>
                  <a:grpSpLocks/>
                </p:cNvGrpSpPr>
                <p:nvPr/>
              </p:nvGrpSpPr>
              <p:grpSpPr bwMode="auto">
                <a:xfrm>
                  <a:off x="1280185" y="3969601"/>
                  <a:ext cx="438783" cy="383892"/>
                  <a:chOff x="479398" y="1651330"/>
                  <a:chExt cx="604049" cy="457200"/>
                </a:xfrm>
              </p:grpSpPr>
              <p:pic>
                <p:nvPicPr>
                  <p:cNvPr id="136" name="Shape 3083">
                    <a:extLst>
                      <a:ext uri="{FF2B5EF4-FFF2-40B4-BE49-F238E27FC236}">
                        <a16:creationId xmlns:a16="http://schemas.microsoft.com/office/drawing/2014/main" id="{BFA7F520-5BCD-C041-B39D-CC28B064AA3F}"/>
                      </a:ext>
                    </a:extLst>
                  </p:cNvPr>
                  <p:cNvPicPr preferRelativeResize="0">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9398" y="1651330"/>
                    <a:ext cx="604049"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7" name="Shape 3084">
                    <a:extLst>
                      <a:ext uri="{FF2B5EF4-FFF2-40B4-BE49-F238E27FC236}">
                        <a16:creationId xmlns:a16="http://schemas.microsoft.com/office/drawing/2014/main" id="{1C43CC09-69B2-E946-AAAF-7DA1859E5A64}"/>
                      </a:ext>
                    </a:extLst>
                  </p:cNvPr>
                  <p:cNvPicPr preferRelativeResize="0">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7955" y="1736851"/>
                    <a:ext cx="230521" cy="158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133" name="Shape 3085">
                <a:extLst>
                  <a:ext uri="{FF2B5EF4-FFF2-40B4-BE49-F238E27FC236}">
                    <a16:creationId xmlns:a16="http://schemas.microsoft.com/office/drawing/2014/main" id="{5DD1DD39-8545-0C44-AC56-D5BCF879CA73}"/>
                  </a:ext>
                </a:extLst>
              </p:cNvPr>
              <p:cNvSpPr txBox="1"/>
              <p:nvPr/>
            </p:nvSpPr>
            <p:spPr>
              <a:xfrm>
                <a:off x="6560218" y="2971926"/>
                <a:ext cx="234179" cy="547762"/>
              </a:xfrm>
              <a:prstGeom prst="rect">
                <a:avLst/>
              </a:prstGeom>
              <a:noFill/>
              <a:ln>
                <a:noFill/>
              </a:ln>
            </p:spPr>
            <p:txBody>
              <a:bodyPr spcFirstLastPara="1" lIns="91425" tIns="45700" rIns="91425" bIns="45700"/>
              <a:lstStyle/>
              <a:p>
                <a:pPr defTabSz="1948542">
                  <a:defRPr/>
                </a:pPr>
                <a:endParaRPr sz="1100" kern="0">
                  <a:solidFill>
                    <a:srgbClr val="000000"/>
                  </a:solidFill>
                  <a:latin typeface="Arial" panose="020B0604020202020204" pitchFamily="34" charset="0"/>
                  <a:ea typeface="Arial"/>
                  <a:cs typeface="Arial" panose="020B0604020202020204" pitchFamily="34" charset="0"/>
                  <a:sym typeface="Arial"/>
                </a:endParaRPr>
              </a:p>
            </p:txBody>
          </p:sp>
        </p:grpSp>
        <p:pic>
          <p:nvPicPr>
            <p:cNvPr id="130" name="Picture 116">
              <a:extLst>
                <a:ext uri="{FF2B5EF4-FFF2-40B4-BE49-F238E27FC236}">
                  <a16:creationId xmlns:a16="http://schemas.microsoft.com/office/drawing/2014/main" id="{6943EE0F-66CA-D044-9ED7-FB03018B9728}"/>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265037" y="3934238"/>
              <a:ext cx="298054" cy="314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1" name="Shape 3056">
              <a:extLst>
                <a:ext uri="{FF2B5EF4-FFF2-40B4-BE49-F238E27FC236}">
                  <a16:creationId xmlns:a16="http://schemas.microsoft.com/office/drawing/2014/main" id="{96A43F5B-B684-BE4C-A3CB-B4B9C8BE6B0E}"/>
                </a:ext>
              </a:extLst>
            </p:cNvPr>
            <p:cNvSpPr txBox="1"/>
            <p:nvPr/>
          </p:nvSpPr>
          <p:spPr bwMode="auto">
            <a:xfrm>
              <a:off x="5433057" y="3938464"/>
              <a:ext cx="1933024" cy="339725"/>
            </a:xfrm>
            <a:prstGeom prst="rect">
              <a:avLst/>
            </a:prstGeom>
            <a:noFill/>
            <a:ln>
              <a:noFill/>
            </a:ln>
          </p:spPr>
          <p:txBody>
            <a:bodyPr spcFirstLastPara="1" lIns="130466" tIns="65213" rIns="130466" bIns="65213" anchor="ctr"/>
            <a:lstStyle/>
            <a:p>
              <a:pPr algn="ctr" defTabSz="1948542">
                <a:defRPr/>
              </a:pPr>
              <a:r>
                <a:rPr lang="en-US" sz="1200" b="1" kern="0" dirty="0">
                  <a:solidFill>
                    <a:srgbClr val="000000"/>
                  </a:solidFill>
                  <a:latin typeface="Arial" panose="020B0604020202020204" pitchFamily="34" charset="0"/>
                  <a:ea typeface="Arial"/>
                  <a:cs typeface="Arial" panose="020B0604020202020204" pitchFamily="34" charset="0"/>
                  <a:sym typeface="Arial"/>
                </a:rPr>
                <a:t>Hyper Protect Crypto Services</a:t>
              </a:r>
            </a:p>
            <a:p>
              <a:pPr algn="ctr" defTabSz="1948542">
                <a:defRPr/>
              </a:pPr>
              <a:endParaRPr sz="900" kern="0" dirty="0">
                <a:solidFill>
                  <a:srgbClr val="000000"/>
                </a:solidFill>
                <a:latin typeface="Arial" panose="020B0604020202020204" pitchFamily="34" charset="0"/>
                <a:ea typeface="Arial"/>
                <a:cs typeface="Arial" panose="020B0604020202020204" pitchFamily="34" charset="0"/>
                <a:sym typeface="Arial"/>
              </a:endParaRPr>
            </a:p>
          </p:txBody>
        </p:sp>
      </p:grpSp>
      <p:pic>
        <p:nvPicPr>
          <p:cNvPr id="138" name="Picture 137">
            <a:extLst>
              <a:ext uri="{FF2B5EF4-FFF2-40B4-BE49-F238E27FC236}">
                <a16:creationId xmlns:a16="http://schemas.microsoft.com/office/drawing/2014/main" id="{C76F74C4-BE33-264B-B43E-B52B9782692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2530588">
            <a:off x="5151613" y="3702621"/>
            <a:ext cx="299331" cy="262299"/>
          </a:xfrm>
          <a:prstGeom prst="rect">
            <a:avLst/>
          </a:prstGeom>
        </p:spPr>
      </p:pic>
      <p:pic>
        <p:nvPicPr>
          <p:cNvPr id="139" name="Picture 30">
            <a:extLst>
              <a:ext uri="{FF2B5EF4-FFF2-40B4-BE49-F238E27FC236}">
                <a16:creationId xmlns:a16="http://schemas.microsoft.com/office/drawing/2014/main" id="{5B3B4A62-1C18-A34D-982E-B68C14E34D84}"/>
              </a:ext>
            </a:extLst>
          </p:cNvPr>
          <p:cNvPicPr>
            <a:picLocks noChangeAspect="1"/>
          </p:cNvPicPr>
          <p:nvPr/>
        </p:nvPicPr>
        <p:blipFill>
          <a:blip r:embed="rId12" cstate="email">
            <a:duotone>
              <a:srgbClr val="008381">
                <a:shade val="45000"/>
                <a:satMod val="135000"/>
              </a:srgbClr>
              <a:prstClr val="white"/>
            </a:duotone>
            <a:extLst>
              <a:ext uri="{28A0092B-C50C-407E-A947-70E740481C1C}">
                <a14:useLocalDpi xmlns:a14="http://schemas.microsoft.com/office/drawing/2010/main"/>
              </a:ext>
            </a:extLst>
          </a:blip>
          <a:stretch>
            <a:fillRect/>
          </a:stretch>
        </p:blipFill>
        <p:spPr>
          <a:xfrm rot="2720862">
            <a:off x="6007225" y="3976477"/>
            <a:ext cx="262299" cy="299331"/>
          </a:xfrm>
          <a:prstGeom prst="rect">
            <a:avLst/>
          </a:prstGeom>
        </p:spPr>
      </p:pic>
      <p:sp>
        <p:nvSpPr>
          <p:cNvPr id="146" name="Shape 3052">
            <a:extLst>
              <a:ext uri="{FF2B5EF4-FFF2-40B4-BE49-F238E27FC236}">
                <a16:creationId xmlns:a16="http://schemas.microsoft.com/office/drawing/2014/main" id="{37084496-A46C-D14C-A2AD-C15A2AA015C7}"/>
              </a:ext>
            </a:extLst>
          </p:cNvPr>
          <p:cNvSpPr/>
          <p:nvPr/>
        </p:nvSpPr>
        <p:spPr bwMode="auto">
          <a:xfrm>
            <a:off x="3713601" y="2437780"/>
            <a:ext cx="2641352" cy="664853"/>
          </a:xfrm>
          <a:prstGeom prst="roundRect">
            <a:avLst>
              <a:gd name="adj" fmla="val 16667"/>
            </a:avLst>
          </a:prstGeom>
          <a:solidFill>
            <a:srgbClr val="FFFFFF"/>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lIns="108631" tIns="54299" rIns="108631" bIns="54299"/>
          <a:lstStyle/>
          <a:p>
            <a:pPr defTabSz="1948542">
              <a:defRPr/>
            </a:pPr>
            <a:endParaRPr kern="0">
              <a:solidFill>
                <a:srgbClr val="000000"/>
              </a:solidFill>
              <a:latin typeface="Arial" panose="020B0604020202020204" pitchFamily="34" charset="0"/>
              <a:ea typeface="Arial"/>
              <a:cs typeface="Arial" panose="020B0604020202020204" pitchFamily="34" charset="0"/>
              <a:sym typeface="Arial"/>
            </a:endParaRPr>
          </a:p>
        </p:txBody>
      </p:sp>
      <p:grpSp>
        <p:nvGrpSpPr>
          <p:cNvPr id="70" name="Group 49"/>
          <p:cNvGrpSpPr/>
          <p:nvPr/>
        </p:nvGrpSpPr>
        <p:grpSpPr>
          <a:xfrm>
            <a:off x="5428116" y="2635723"/>
            <a:ext cx="806645" cy="595909"/>
            <a:chOff x="6514480" y="2466691"/>
            <a:chExt cx="769435" cy="993111"/>
          </a:xfrm>
        </p:grpSpPr>
        <p:grpSp>
          <p:nvGrpSpPr>
            <p:cNvPr id="72" name="Group 43"/>
            <p:cNvGrpSpPr/>
            <p:nvPr/>
          </p:nvGrpSpPr>
          <p:grpSpPr>
            <a:xfrm>
              <a:off x="6514480" y="2466691"/>
              <a:ext cx="769435" cy="550861"/>
              <a:chOff x="1114860" y="3886110"/>
              <a:chExt cx="769435" cy="550861"/>
            </a:xfrm>
          </p:grpSpPr>
          <p:sp>
            <p:nvSpPr>
              <p:cNvPr id="76" name="Cloud"/>
              <p:cNvSpPr>
                <a:spLocks noChangeAspect="1" noEditPoints="1" noChangeArrowheads="1"/>
              </p:cNvSpPr>
              <p:nvPr/>
            </p:nvSpPr>
            <p:spPr bwMode="auto">
              <a:xfrm>
                <a:off x="1114860" y="3886110"/>
                <a:ext cx="769435" cy="55086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649D"/>
              </a:solidFill>
              <a:ln w="9525">
                <a:noFill/>
                <a:miter lim="800000"/>
                <a:headEnd/>
                <a:tailEnd/>
              </a:ln>
              <a:effectLst/>
            </p:spPr>
            <p:txBody>
              <a:bodyPr vert="horz" wrap="square" lIns="91440" tIns="45720" rIns="91440" bIns="45720" numCol="1" anchor="t" anchorCtr="0" compatLnSpc="1">
                <a:prstTxWarp prst="textNoShape">
                  <a:avLst/>
                </a:prstTxWarp>
              </a:bodyPr>
              <a:lstStyle/>
              <a:p>
                <a:pPr defTabSz="607867"/>
                <a:endParaRPr lang="en-US" sz="2400">
                  <a:solidFill>
                    <a:prstClr val="black"/>
                  </a:solidFill>
                  <a:latin typeface="Arial"/>
                  <a:ea typeface="ＭＳ Ｐゴシック"/>
                  <a:cs typeface=""/>
                  <a:sym typeface="Arial"/>
                </a:endParaRPr>
              </a:p>
            </p:txBody>
          </p:sp>
          <p:grpSp>
            <p:nvGrpSpPr>
              <p:cNvPr id="77" name="Group 45"/>
              <p:cNvGrpSpPr/>
              <p:nvPr/>
            </p:nvGrpSpPr>
            <p:grpSpPr>
              <a:xfrm>
                <a:off x="1280185" y="3969595"/>
                <a:ext cx="438783" cy="383890"/>
                <a:chOff x="479398" y="1651330"/>
                <a:chExt cx="604049" cy="457200"/>
              </a:xfrm>
            </p:grpSpPr>
            <p:pic>
              <p:nvPicPr>
                <p:cNvPr id="79" name="Picture 7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9398" y="1651330"/>
                  <a:ext cx="604049" cy="457200"/>
                </a:xfrm>
                <a:prstGeom prst="rect">
                  <a:avLst/>
                </a:prstGeom>
              </p:spPr>
            </p:pic>
            <p:pic>
              <p:nvPicPr>
                <p:cNvPr id="80" name="Picture 79"/>
                <p:cNvPicPr>
                  <a:picLocks noChangeAspect="1"/>
                </p:cNvPicPr>
                <p:nvPr/>
              </p:nvPicPr>
              <p:blipFill>
                <a:blip r:embed="rId15" cstate="print">
                  <a:lum bright="50000"/>
                  <a:extLst>
                    <a:ext uri="{28A0092B-C50C-407E-A947-70E740481C1C}">
                      <a14:useLocalDpi xmlns:a14="http://schemas.microsoft.com/office/drawing/2010/main" val="0"/>
                    </a:ext>
                  </a:extLst>
                </a:blip>
                <a:stretch>
                  <a:fillRect/>
                </a:stretch>
              </p:blipFill>
              <p:spPr>
                <a:xfrm>
                  <a:off x="667955" y="1736861"/>
                  <a:ext cx="230522" cy="158398"/>
                </a:xfrm>
                <a:prstGeom prst="rect">
                  <a:avLst/>
                </a:prstGeom>
              </p:spPr>
            </p:pic>
          </p:grpSp>
        </p:grpSp>
        <p:sp>
          <p:nvSpPr>
            <p:cNvPr id="73" name="TextBox 72"/>
            <p:cNvSpPr txBox="1"/>
            <p:nvPr/>
          </p:nvSpPr>
          <p:spPr>
            <a:xfrm>
              <a:off x="6560000" y="2972523"/>
              <a:ext cx="176147" cy="487279"/>
            </a:xfrm>
            <a:prstGeom prst="rect">
              <a:avLst/>
            </a:prstGeom>
            <a:noFill/>
          </p:spPr>
          <p:txBody>
            <a:bodyPr wrap="none" rtlCol="0">
              <a:spAutoFit/>
            </a:bodyPr>
            <a:lstStyle/>
            <a:p>
              <a:pPr defTabSz="607867"/>
              <a:endParaRPr lang="en-US" sz="1300" dirty="0">
                <a:solidFill>
                  <a:prstClr val="black"/>
                </a:solidFill>
                <a:latin typeface="Arial"/>
                <a:ea typeface="ＭＳ Ｐゴシック"/>
                <a:cs typeface=""/>
                <a:sym typeface="Arial"/>
              </a:endParaRPr>
            </a:p>
          </p:txBody>
        </p:sp>
      </p:grpSp>
      <p:pic>
        <p:nvPicPr>
          <p:cNvPr id="140" name="Picture 139">
            <a:extLst>
              <a:ext uri="{FF2B5EF4-FFF2-40B4-BE49-F238E27FC236}">
                <a16:creationId xmlns:a16="http://schemas.microsoft.com/office/drawing/2014/main" id="{C76F74C4-BE33-264B-B43E-B52B9782692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2530588">
            <a:off x="4027562" y="2518041"/>
            <a:ext cx="299331" cy="262299"/>
          </a:xfrm>
          <a:prstGeom prst="rect">
            <a:avLst/>
          </a:prstGeom>
        </p:spPr>
      </p:pic>
      <p:pic>
        <p:nvPicPr>
          <p:cNvPr id="141" name="Picture 30">
            <a:extLst>
              <a:ext uri="{FF2B5EF4-FFF2-40B4-BE49-F238E27FC236}">
                <a16:creationId xmlns:a16="http://schemas.microsoft.com/office/drawing/2014/main" id="{5B3B4A62-1C18-A34D-982E-B68C14E34D84}"/>
              </a:ext>
            </a:extLst>
          </p:cNvPr>
          <p:cNvPicPr>
            <a:picLocks noChangeAspect="1"/>
          </p:cNvPicPr>
          <p:nvPr/>
        </p:nvPicPr>
        <p:blipFill>
          <a:blip r:embed="rId12" cstate="email">
            <a:duotone>
              <a:srgbClr val="008381">
                <a:shade val="45000"/>
                <a:satMod val="135000"/>
              </a:srgbClr>
              <a:prstClr val="white"/>
            </a:duotone>
            <a:extLst>
              <a:ext uri="{28A0092B-C50C-407E-A947-70E740481C1C}">
                <a14:useLocalDpi xmlns:a14="http://schemas.microsoft.com/office/drawing/2010/main"/>
              </a:ext>
            </a:extLst>
          </a:blip>
          <a:stretch>
            <a:fillRect/>
          </a:stretch>
        </p:blipFill>
        <p:spPr>
          <a:xfrm rot="2720862">
            <a:off x="4435833" y="2721369"/>
            <a:ext cx="262299" cy="299331"/>
          </a:xfrm>
          <a:prstGeom prst="rect">
            <a:avLst/>
          </a:prstGeom>
        </p:spPr>
      </p:pic>
      <p:sp>
        <p:nvSpPr>
          <p:cNvPr id="147" name="Shape 3056">
            <a:extLst>
              <a:ext uri="{FF2B5EF4-FFF2-40B4-BE49-F238E27FC236}">
                <a16:creationId xmlns:a16="http://schemas.microsoft.com/office/drawing/2014/main" id="{96A43F5B-B684-BE4C-A3CB-B4B9C8BE6B0E}"/>
              </a:ext>
            </a:extLst>
          </p:cNvPr>
          <p:cNvSpPr txBox="1"/>
          <p:nvPr/>
        </p:nvSpPr>
        <p:spPr bwMode="auto">
          <a:xfrm>
            <a:off x="3763293" y="2456503"/>
            <a:ext cx="2467992" cy="389804"/>
          </a:xfrm>
          <a:prstGeom prst="rect">
            <a:avLst/>
          </a:prstGeom>
          <a:noFill/>
          <a:ln>
            <a:noFill/>
          </a:ln>
        </p:spPr>
        <p:txBody>
          <a:bodyPr spcFirstLastPara="1" lIns="108631" tIns="54299" rIns="108631" bIns="54299" anchor="ctr"/>
          <a:lstStyle/>
          <a:p>
            <a:pPr algn="ctr" defTabSz="1948542">
              <a:defRPr/>
            </a:pPr>
            <a:r>
              <a:rPr lang="en-US" sz="1200" b="1" kern="0" dirty="0">
                <a:solidFill>
                  <a:srgbClr val="000000"/>
                </a:solidFill>
                <a:latin typeface="Arial" panose="020B0604020202020204" pitchFamily="34" charset="0"/>
                <a:ea typeface="Arial"/>
                <a:cs typeface="Arial" panose="020B0604020202020204" pitchFamily="34" charset="0"/>
                <a:sym typeface="Arial"/>
              </a:rPr>
              <a:t>Key Protect</a:t>
            </a:r>
          </a:p>
          <a:p>
            <a:pPr algn="ctr" defTabSz="1948542">
              <a:defRPr/>
            </a:pPr>
            <a:endParaRPr sz="900" kern="0" dirty="0">
              <a:solidFill>
                <a:srgbClr val="000000"/>
              </a:solidFill>
              <a:latin typeface="Arial" panose="020B0604020202020204" pitchFamily="34" charset="0"/>
              <a:ea typeface="Arial"/>
              <a:cs typeface="Arial" panose="020B0604020202020204" pitchFamily="34" charset="0"/>
              <a:sym typeface="Arial"/>
            </a:endParaRPr>
          </a:p>
        </p:txBody>
      </p:sp>
      <p:sp>
        <p:nvSpPr>
          <p:cNvPr id="69" name="Rounded Rectangle 68"/>
          <p:cNvSpPr/>
          <p:nvPr/>
        </p:nvSpPr>
        <p:spPr bwMode="auto">
          <a:xfrm rot="5400000">
            <a:off x="4759163" y="716163"/>
            <a:ext cx="439423" cy="3149600"/>
          </a:xfrm>
          <a:prstGeom prst="roundRect">
            <a:avLst/>
          </a:prstGeom>
          <a:noFill/>
          <a:ln w="19050" cap="flat" cmpd="sng" algn="ctr">
            <a:noFill/>
            <a:prstDash val="solid"/>
            <a:round/>
            <a:headEnd type="none" w="med" len="med"/>
            <a:tailEnd type="none" w="med" len="med"/>
          </a:ln>
          <a:effectLst/>
          <a:extLst/>
        </p:spPr>
        <p:txBody>
          <a:bodyPr rot="0" spcFirstLastPara="0" vertOverflow="overflow" horzOverflow="overflow" vert="vert270" wrap="square" lIns="108515" tIns="54259" rIns="108515" bIns="54259" numCol="1" spcCol="0" rtlCol="0" fromWordArt="0" anchor="ctr" anchorCtr="0" forceAA="0" compatLnSpc="1">
            <a:prstTxWarp prst="textNoShape">
              <a:avLst/>
            </a:prstTxWarp>
            <a:noAutofit/>
          </a:bodyPr>
          <a:lstStyle/>
          <a:p>
            <a:pPr algn="ctr" defTabSz="1085500"/>
            <a:r>
              <a:rPr lang="en-US" b="1" dirty="0">
                <a:solidFill>
                  <a:prstClr val="black"/>
                </a:solidFill>
                <a:latin typeface="Arial"/>
                <a:ea typeface="ＭＳ Ｐゴシック"/>
                <a:cs typeface=""/>
                <a:sym typeface="Arial"/>
              </a:rPr>
              <a:t>Key Management</a:t>
            </a:r>
          </a:p>
        </p:txBody>
      </p:sp>
      <p:grpSp>
        <p:nvGrpSpPr>
          <p:cNvPr id="149" name="Group 49"/>
          <p:cNvGrpSpPr/>
          <p:nvPr/>
        </p:nvGrpSpPr>
        <p:grpSpPr>
          <a:xfrm>
            <a:off x="5135334" y="4048048"/>
            <a:ext cx="609705" cy="473957"/>
            <a:chOff x="6514480" y="2466691"/>
            <a:chExt cx="769435" cy="1320394"/>
          </a:xfrm>
        </p:grpSpPr>
        <p:grpSp>
          <p:nvGrpSpPr>
            <p:cNvPr id="150" name="Group 43"/>
            <p:cNvGrpSpPr/>
            <p:nvPr/>
          </p:nvGrpSpPr>
          <p:grpSpPr>
            <a:xfrm>
              <a:off x="6514480" y="2466691"/>
              <a:ext cx="769435" cy="550861"/>
              <a:chOff x="1114860" y="3886110"/>
              <a:chExt cx="769435" cy="550861"/>
            </a:xfrm>
          </p:grpSpPr>
          <p:sp>
            <p:nvSpPr>
              <p:cNvPr id="152" name="Cloud"/>
              <p:cNvSpPr>
                <a:spLocks noChangeAspect="1" noEditPoints="1" noChangeArrowheads="1"/>
              </p:cNvSpPr>
              <p:nvPr/>
            </p:nvSpPr>
            <p:spPr bwMode="auto">
              <a:xfrm>
                <a:off x="1114860" y="3886110"/>
                <a:ext cx="769435" cy="55086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649D"/>
              </a:solidFill>
              <a:ln w="9525">
                <a:noFill/>
                <a:miter lim="800000"/>
                <a:headEnd/>
                <a:tailEnd/>
              </a:ln>
              <a:effectLst/>
            </p:spPr>
            <p:txBody>
              <a:bodyPr vert="horz" wrap="square" lIns="91440" tIns="45720" rIns="91440" bIns="45720" numCol="1" anchor="t" anchorCtr="0" compatLnSpc="1">
                <a:prstTxWarp prst="textNoShape">
                  <a:avLst/>
                </a:prstTxWarp>
              </a:bodyPr>
              <a:lstStyle/>
              <a:p>
                <a:pPr defTabSz="607867"/>
                <a:endParaRPr lang="en-US" sz="2400">
                  <a:solidFill>
                    <a:prstClr val="black"/>
                  </a:solidFill>
                  <a:latin typeface="Arial"/>
                  <a:ea typeface="ＭＳ Ｐゴシック"/>
                  <a:cs typeface=""/>
                  <a:sym typeface="Arial"/>
                </a:endParaRPr>
              </a:p>
            </p:txBody>
          </p:sp>
          <p:grpSp>
            <p:nvGrpSpPr>
              <p:cNvPr id="153" name="Group 45"/>
              <p:cNvGrpSpPr/>
              <p:nvPr/>
            </p:nvGrpSpPr>
            <p:grpSpPr>
              <a:xfrm>
                <a:off x="1280185" y="3969595"/>
                <a:ext cx="438783" cy="383890"/>
                <a:chOff x="479398" y="1651330"/>
                <a:chExt cx="604049" cy="457200"/>
              </a:xfrm>
            </p:grpSpPr>
            <p:pic>
              <p:nvPicPr>
                <p:cNvPr id="154" name="Picture 1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9398" y="1651330"/>
                  <a:ext cx="604049" cy="457200"/>
                </a:xfrm>
                <a:prstGeom prst="rect">
                  <a:avLst/>
                </a:prstGeom>
              </p:spPr>
            </p:pic>
            <p:pic>
              <p:nvPicPr>
                <p:cNvPr id="155" name="Picture 154"/>
                <p:cNvPicPr>
                  <a:picLocks noChangeAspect="1"/>
                </p:cNvPicPr>
                <p:nvPr/>
              </p:nvPicPr>
              <p:blipFill>
                <a:blip r:embed="rId15" cstate="print">
                  <a:lum bright="50000"/>
                  <a:extLst>
                    <a:ext uri="{28A0092B-C50C-407E-A947-70E740481C1C}">
                      <a14:useLocalDpi xmlns:a14="http://schemas.microsoft.com/office/drawing/2010/main" val="0"/>
                    </a:ext>
                  </a:extLst>
                </a:blip>
                <a:stretch>
                  <a:fillRect/>
                </a:stretch>
              </p:blipFill>
              <p:spPr>
                <a:xfrm>
                  <a:off x="667955" y="1736861"/>
                  <a:ext cx="230522" cy="158398"/>
                </a:xfrm>
                <a:prstGeom prst="rect">
                  <a:avLst/>
                </a:prstGeom>
              </p:spPr>
            </p:pic>
          </p:grpSp>
        </p:grpSp>
        <p:sp>
          <p:nvSpPr>
            <p:cNvPr id="151" name="TextBox 150"/>
            <p:cNvSpPr txBox="1"/>
            <p:nvPr/>
          </p:nvSpPr>
          <p:spPr>
            <a:xfrm>
              <a:off x="6560000" y="2972523"/>
              <a:ext cx="233045" cy="814562"/>
            </a:xfrm>
            <a:prstGeom prst="rect">
              <a:avLst/>
            </a:prstGeom>
            <a:noFill/>
          </p:spPr>
          <p:txBody>
            <a:bodyPr wrap="none" rtlCol="0">
              <a:spAutoFit/>
            </a:bodyPr>
            <a:lstStyle/>
            <a:p>
              <a:pPr defTabSz="607867"/>
              <a:endParaRPr lang="en-US" sz="1300" dirty="0">
                <a:solidFill>
                  <a:prstClr val="black"/>
                </a:solidFill>
                <a:latin typeface="Arial"/>
                <a:ea typeface="ＭＳ Ｐゴシック"/>
                <a:cs typeface=""/>
                <a:sym typeface="Arial"/>
              </a:endParaRPr>
            </a:p>
          </p:txBody>
        </p:sp>
      </p:grpSp>
    </p:spTree>
    <p:extLst>
      <p:ext uri="{BB962C8B-B14F-4D97-AF65-F5344CB8AC3E}">
        <p14:creationId xmlns:p14="http://schemas.microsoft.com/office/powerpoint/2010/main" val="2732403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3203" y="123142"/>
            <a:ext cx="10714180" cy="925633"/>
          </a:xfrm>
        </p:spPr>
        <p:txBody>
          <a:bodyPr/>
          <a:lstStyle/>
          <a:p>
            <a:r>
              <a:rPr lang="en-US" dirty="0"/>
              <a:t>Storage and Data Services integrate with Key Protect to enable Data-at-rest encryption with BYOK</a:t>
            </a:r>
            <a:br>
              <a:rPr lang="en-US" dirty="0"/>
            </a:br>
            <a:endParaRPr lang="en-US" dirty="0"/>
          </a:p>
        </p:txBody>
      </p:sp>
      <p:sp>
        <p:nvSpPr>
          <p:cNvPr id="4" name="Rectangle 3"/>
          <p:cNvSpPr/>
          <p:nvPr/>
        </p:nvSpPr>
        <p:spPr>
          <a:xfrm>
            <a:off x="203200" y="1116799"/>
            <a:ext cx="11683999" cy="1323439"/>
          </a:xfrm>
          <a:prstGeom prst="rect">
            <a:avLst/>
          </a:prstGeom>
        </p:spPr>
        <p:txBody>
          <a:bodyPr wrap="square">
            <a:spAutoFit/>
          </a:bodyPr>
          <a:lstStyle/>
          <a:p>
            <a:pPr marL="380981" indent="-380981" defTabSz="914354">
              <a:buFont typeface="Arial" charset="0"/>
              <a:buChar char="•"/>
              <a:defRPr/>
            </a:pPr>
            <a:r>
              <a:rPr lang="en-US" sz="1600" b="1" dirty="0">
                <a:solidFill>
                  <a:srgbClr val="003BC9">
                    <a:lumMod val="75000"/>
                  </a:srgbClr>
                </a:solidFill>
                <a:latin typeface="IBM Plex Sans"/>
              </a:rPr>
              <a:t>Customer Value</a:t>
            </a:r>
            <a:r>
              <a:rPr lang="en-US" sz="1600" dirty="0">
                <a:solidFill>
                  <a:srgbClr val="003BC9">
                    <a:lumMod val="75000"/>
                  </a:srgbClr>
                </a:solidFill>
                <a:latin typeface="IBM Plex Sans"/>
              </a:rPr>
              <a:t>: Customers want to achieve data security, by encrypting data at rest in IBM Cloud and manage their own keys – across all supported data/storage services</a:t>
            </a:r>
          </a:p>
          <a:p>
            <a:pPr marL="380981" indent="-380981" defTabSz="914354">
              <a:buFont typeface="Arial" charset="0"/>
              <a:buChar char="•"/>
              <a:defRPr/>
            </a:pPr>
            <a:r>
              <a:rPr lang="en-US" sz="1600" b="1" dirty="0">
                <a:solidFill>
                  <a:srgbClr val="003BC9">
                    <a:lumMod val="75000"/>
                  </a:srgbClr>
                </a:solidFill>
                <a:latin typeface="IBM Plex Sans"/>
              </a:rPr>
              <a:t>Approach:</a:t>
            </a:r>
            <a:r>
              <a:rPr lang="en-US" sz="1600" dirty="0">
                <a:solidFill>
                  <a:srgbClr val="003BC9">
                    <a:lumMod val="75000"/>
                  </a:srgbClr>
                </a:solidFill>
                <a:latin typeface="IBM Plex Sans"/>
              </a:rPr>
              <a:t>  Delivering on this customer value requires </a:t>
            </a:r>
          </a:p>
          <a:p>
            <a:pPr marL="838158" lvl="1" indent="-380981" defTabSz="914354">
              <a:buFont typeface="Arial" charset="0"/>
              <a:buChar char="•"/>
              <a:defRPr/>
            </a:pPr>
            <a:r>
              <a:rPr lang="en-US" sz="1600" b="1" dirty="0">
                <a:solidFill>
                  <a:srgbClr val="003BC9">
                    <a:lumMod val="75000"/>
                  </a:srgbClr>
                </a:solidFill>
                <a:latin typeface="IBM Plex Sans"/>
              </a:rPr>
              <a:t>Key Protect </a:t>
            </a:r>
            <a:r>
              <a:rPr lang="en-US" sz="1600" dirty="0">
                <a:solidFill>
                  <a:srgbClr val="003BC9">
                    <a:lumMod val="75000"/>
                  </a:srgbClr>
                </a:solidFill>
                <a:latin typeface="IBM Plex Sans"/>
              </a:rPr>
              <a:t>supporting key lifecycle management, with critical security protections and compliance</a:t>
            </a:r>
          </a:p>
          <a:p>
            <a:pPr marL="838158" lvl="1" indent="-380981" defTabSz="914354">
              <a:buFont typeface="Arial" charset="0"/>
              <a:buChar char="•"/>
              <a:defRPr/>
            </a:pPr>
            <a:r>
              <a:rPr lang="en-US" sz="1600" b="1" dirty="0">
                <a:solidFill>
                  <a:srgbClr val="003BC9">
                    <a:lumMod val="75000"/>
                  </a:srgbClr>
                </a:solidFill>
                <a:latin typeface="IBM Plex Sans"/>
              </a:rPr>
              <a:t>Storage and Data services</a:t>
            </a:r>
            <a:r>
              <a:rPr lang="en-US" sz="1600" dirty="0">
                <a:solidFill>
                  <a:srgbClr val="003BC9">
                    <a:lumMod val="75000"/>
                  </a:srgbClr>
                </a:solidFill>
                <a:latin typeface="IBM Plex Sans"/>
              </a:rPr>
              <a:t> in IBM Cloud to adopt Key Protect consistently enabling BYOK </a:t>
            </a:r>
          </a:p>
        </p:txBody>
      </p:sp>
      <p:sp>
        <p:nvSpPr>
          <p:cNvPr id="6" name="Rectangle 5"/>
          <p:cNvSpPr/>
          <p:nvPr/>
        </p:nvSpPr>
        <p:spPr>
          <a:xfrm>
            <a:off x="6443996" y="2464989"/>
            <a:ext cx="5443204" cy="3960058"/>
          </a:xfrm>
          <a:prstGeom prst="rect">
            <a:avLst/>
          </a:prstGeom>
        </p:spPr>
        <p:txBody>
          <a:bodyPr wrap="square">
            <a:spAutoFit/>
          </a:bodyPr>
          <a:lstStyle/>
          <a:p>
            <a:pPr defTabSz="914354">
              <a:spcAft>
                <a:spcPts val="800"/>
              </a:spcAft>
              <a:defRPr/>
            </a:pPr>
            <a:r>
              <a:rPr lang="en-US" sz="1800" u="sng" dirty="0">
                <a:solidFill>
                  <a:srgbClr val="000000"/>
                </a:solidFill>
                <a:latin typeface="IBM Plex Sans"/>
              </a:rPr>
              <a:t>Available Capabilities in Key Protect</a:t>
            </a:r>
            <a:endParaRPr lang="en-US" sz="1800" dirty="0">
              <a:solidFill>
                <a:srgbClr val="000000"/>
              </a:solidFill>
              <a:latin typeface="IBM Plex Sans"/>
            </a:endParaRPr>
          </a:p>
          <a:p>
            <a:pPr marL="228589" indent="-228589" defTabSz="914354">
              <a:spcAft>
                <a:spcPts val="800"/>
              </a:spcAft>
              <a:buFont typeface="Arial" charset="0"/>
              <a:buChar char="•"/>
              <a:defRPr/>
            </a:pPr>
            <a:r>
              <a:rPr lang="en-US" sz="1800" dirty="0">
                <a:solidFill>
                  <a:srgbClr val="000000"/>
                </a:solidFill>
                <a:latin typeface="IBM Plex Sans"/>
              </a:rPr>
              <a:t>Customer Keys protected by HSM</a:t>
            </a:r>
          </a:p>
          <a:p>
            <a:pPr marL="228589" indent="-228589" defTabSz="914354">
              <a:spcAft>
                <a:spcPts val="800"/>
              </a:spcAft>
              <a:buFont typeface="Arial" charset="0"/>
              <a:buChar char="•"/>
              <a:defRPr/>
            </a:pPr>
            <a:r>
              <a:rPr lang="en-US" sz="1800" dirty="0">
                <a:solidFill>
                  <a:srgbClr val="000000"/>
                </a:solidFill>
                <a:latin typeface="IBM Plex Sans"/>
              </a:rPr>
              <a:t>Support encryption of application secrets with keys protected in HSM</a:t>
            </a:r>
          </a:p>
          <a:p>
            <a:pPr marL="228589" indent="-228589" defTabSz="914354">
              <a:spcAft>
                <a:spcPts val="800"/>
              </a:spcAft>
              <a:buFont typeface="Arial" charset="0"/>
              <a:buChar char="•"/>
              <a:defRPr/>
            </a:pPr>
            <a:r>
              <a:rPr lang="en-US" sz="1800" dirty="0">
                <a:solidFill>
                  <a:srgbClr val="000000"/>
                </a:solidFill>
                <a:latin typeface="IBM Plex Sans"/>
              </a:rPr>
              <a:t>Private Endpoints </a:t>
            </a:r>
          </a:p>
          <a:p>
            <a:pPr marL="228589" indent="-228589" defTabSz="914354">
              <a:spcAft>
                <a:spcPts val="800"/>
              </a:spcAft>
              <a:buFont typeface="Arial" charset="0"/>
              <a:buChar char="•"/>
              <a:defRPr/>
            </a:pPr>
            <a:r>
              <a:rPr lang="en-US" sz="1800" dirty="0">
                <a:solidFill>
                  <a:srgbClr val="000000"/>
                </a:solidFill>
                <a:latin typeface="IBM Plex Sans"/>
              </a:rPr>
              <a:t>Secure root key Import via Transport Keys</a:t>
            </a:r>
          </a:p>
          <a:p>
            <a:pPr marL="228589" indent="-228589" defTabSz="914354">
              <a:spcAft>
                <a:spcPts val="800"/>
              </a:spcAft>
              <a:buFont typeface="Arial" charset="0"/>
              <a:buChar char="•"/>
              <a:defRPr/>
            </a:pPr>
            <a:r>
              <a:rPr lang="en-US" sz="1800" dirty="0">
                <a:solidFill>
                  <a:srgbClr val="000000"/>
                </a:solidFill>
                <a:latin typeface="IBM Plex Sans"/>
              </a:rPr>
              <a:t>Key Deletion</a:t>
            </a:r>
          </a:p>
          <a:p>
            <a:pPr marL="228589" indent="-228589" defTabSz="914354">
              <a:spcAft>
                <a:spcPts val="800"/>
              </a:spcAft>
              <a:buFont typeface="Arial" charset="0"/>
              <a:buChar char="•"/>
              <a:defRPr/>
            </a:pPr>
            <a:r>
              <a:rPr lang="en-US" sz="1800" dirty="0">
                <a:solidFill>
                  <a:srgbClr val="000000"/>
                </a:solidFill>
                <a:latin typeface="IBM Plex Sans"/>
              </a:rPr>
              <a:t>Key Rotation</a:t>
            </a:r>
          </a:p>
          <a:p>
            <a:pPr marL="228589" indent="-228589" defTabSz="914354">
              <a:spcAft>
                <a:spcPts val="800"/>
              </a:spcAft>
              <a:buFont typeface="Arial" charset="0"/>
              <a:buChar char="•"/>
              <a:defRPr/>
            </a:pPr>
            <a:r>
              <a:rPr lang="en-US" sz="1800" dirty="0">
                <a:solidFill>
                  <a:srgbClr val="000000"/>
                </a:solidFill>
                <a:latin typeface="IBM Plex Sans"/>
              </a:rPr>
              <a:t>Fine grained Access Control for users, services, and applications</a:t>
            </a:r>
          </a:p>
          <a:p>
            <a:pPr marL="228589" indent="-228589" defTabSz="914354">
              <a:spcAft>
                <a:spcPts val="800"/>
              </a:spcAft>
              <a:buFont typeface="Arial" charset="0"/>
              <a:buChar char="•"/>
              <a:defRPr/>
            </a:pPr>
            <a:r>
              <a:rPr lang="en-US" sz="1800" dirty="0">
                <a:solidFill>
                  <a:srgbClr val="000000"/>
                </a:solidFill>
                <a:latin typeface="IBM Plex Sans"/>
              </a:rPr>
              <a:t>Audit logging of Key usage</a:t>
            </a:r>
          </a:p>
        </p:txBody>
      </p:sp>
      <p:cxnSp>
        <p:nvCxnSpPr>
          <p:cNvPr id="7" name="Straight Connector 6"/>
          <p:cNvCxnSpPr>
            <a:cxnSpLocks/>
          </p:cNvCxnSpPr>
          <p:nvPr/>
        </p:nvCxnSpPr>
        <p:spPr>
          <a:xfrm>
            <a:off x="6312121" y="2337967"/>
            <a:ext cx="0" cy="4446235"/>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5A7E20E-CD47-8E45-ABD0-0FE7988A2E3B}"/>
              </a:ext>
            </a:extLst>
          </p:cNvPr>
          <p:cNvSpPr txBox="1"/>
          <p:nvPr/>
        </p:nvSpPr>
        <p:spPr>
          <a:xfrm>
            <a:off x="9478176" y="6657946"/>
            <a:ext cx="2510624" cy="200055"/>
          </a:xfrm>
          <a:prstGeom prst="rect">
            <a:avLst/>
          </a:prstGeom>
          <a:noFill/>
        </p:spPr>
        <p:txBody>
          <a:bodyPr wrap="none" rtlCol="0">
            <a:spAutoFit/>
          </a:bodyPr>
          <a:lstStyle/>
          <a:p>
            <a:pPr defTabSz="914377"/>
            <a:r>
              <a:rPr lang="en-US" sz="700" dirty="0">
                <a:solidFill>
                  <a:srgbClr val="000000"/>
                </a:solidFill>
                <a:latin typeface="IBM Plex Sans"/>
              </a:rPr>
              <a:t>* Available in us-south region; with other regions to follow</a:t>
            </a:r>
          </a:p>
        </p:txBody>
      </p:sp>
      <p:sp>
        <p:nvSpPr>
          <p:cNvPr id="9" name="Footer Placeholder 3">
            <a:extLst>
              <a:ext uri="{FF2B5EF4-FFF2-40B4-BE49-F238E27FC236}">
                <a16:creationId xmlns:a16="http://schemas.microsoft.com/office/drawing/2014/main" id="{82D87176-A935-FA45-B888-5FE000EB2B33}"/>
              </a:ext>
            </a:extLst>
          </p:cNvPr>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de-DE" sz="800" dirty="0">
                <a:solidFill>
                  <a:srgbClr val="000000"/>
                </a:solidFill>
                <a:latin typeface="IBM Plex Sans"/>
              </a:rPr>
              <a:t>© 2018 IBM Corporation</a:t>
            </a:r>
            <a:endParaRPr lang="en-US" sz="800" dirty="0">
              <a:solidFill>
                <a:srgbClr val="000000"/>
              </a:solidFill>
              <a:latin typeface="IBM Plex Sans"/>
            </a:endParaRPr>
          </a:p>
        </p:txBody>
      </p:sp>
      <p:pic>
        <p:nvPicPr>
          <p:cNvPr id="10" name="Picture 9">
            <a:extLst>
              <a:ext uri="{FF2B5EF4-FFF2-40B4-BE49-F238E27FC236}">
                <a16:creationId xmlns:a16="http://schemas.microsoft.com/office/drawing/2014/main" id="{C44E6B9C-C983-354A-B8B6-DC5520EB50FD}"/>
              </a:ext>
            </a:extLst>
          </p:cNvPr>
          <p:cNvPicPr>
            <a:picLocks noChangeAspect="1"/>
          </p:cNvPicPr>
          <p:nvPr/>
        </p:nvPicPr>
        <p:blipFill>
          <a:blip r:embed="rId3"/>
          <a:stretch>
            <a:fillRect/>
          </a:stretch>
        </p:blipFill>
        <p:spPr>
          <a:xfrm>
            <a:off x="827075" y="2561077"/>
            <a:ext cx="4733218" cy="3965670"/>
          </a:xfrm>
          <a:prstGeom prst="rect">
            <a:avLst/>
          </a:prstGeom>
        </p:spPr>
      </p:pic>
    </p:spTree>
    <p:extLst>
      <p:ext uri="{BB962C8B-B14F-4D97-AF65-F5344CB8AC3E}">
        <p14:creationId xmlns:p14="http://schemas.microsoft.com/office/powerpoint/2010/main" val="202232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017848" y="1849603"/>
            <a:ext cx="2941219" cy="1327559"/>
          </a:xfrm>
          <a:prstGeom prst="roundRect">
            <a:avLst/>
          </a:prstGeom>
          <a:solidFill>
            <a:schemeClr val="accent1">
              <a:lumMod val="20000"/>
              <a:lumOff val="80000"/>
            </a:schemeClr>
          </a:solidFill>
          <a:ln>
            <a:solidFill>
              <a:schemeClr val="tx1">
                <a:lumMod val="75000"/>
                <a:lumOff val="25000"/>
              </a:schemeClr>
            </a:solidFill>
            <a:prstDash val="solid"/>
          </a:ln>
          <a:effectLst>
            <a:outerShdw blurRad="50800" dist="38100" dir="2700000" algn="tl" rotWithShape="0">
              <a:prstClr val="black">
                <a:alpha val="40000"/>
              </a:prstClr>
            </a:outerShdw>
          </a:effectLst>
          <a:extLst/>
        </p:spPr>
        <p:txBody>
          <a:bodyPr lIns="108797" tIns="54399" rIns="108797" bIns="54399"/>
          <a:lstStyle/>
          <a:p>
            <a:pPr defTabSz="609259">
              <a:defRPr/>
            </a:pPr>
            <a:endParaRPr lang="en-US" sz="1833" dirty="0">
              <a:solidFill>
                <a:prstClr val="black"/>
              </a:solidFill>
              <a:latin typeface="Arial"/>
              <a:ea typeface="ＭＳ Ｐゴシック"/>
            </a:endParaRPr>
          </a:p>
        </p:txBody>
      </p:sp>
      <p:grpSp>
        <p:nvGrpSpPr>
          <p:cNvPr id="22" name="Group 49"/>
          <p:cNvGrpSpPr/>
          <p:nvPr/>
        </p:nvGrpSpPr>
        <p:grpSpPr>
          <a:xfrm>
            <a:off x="4617489" y="2457470"/>
            <a:ext cx="1080593" cy="776513"/>
            <a:chOff x="6514480" y="2466691"/>
            <a:chExt cx="769435" cy="819910"/>
          </a:xfrm>
        </p:grpSpPr>
        <p:grpSp>
          <p:nvGrpSpPr>
            <p:cNvPr id="23" name="Group 43"/>
            <p:cNvGrpSpPr/>
            <p:nvPr/>
          </p:nvGrpSpPr>
          <p:grpSpPr>
            <a:xfrm>
              <a:off x="6514480" y="2466691"/>
              <a:ext cx="769435" cy="550861"/>
              <a:chOff x="1114860" y="3886110"/>
              <a:chExt cx="769435" cy="550861"/>
            </a:xfrm>
          </p:grpSpPr>
          <p:sp>
            <p:nvSpPr>
              <p:cNvPr id="25" name="Cloud"/>
              <p:cNvSpPr>
                <a:spLocks noChangeAspect="1" noEditPoints="1" noChangeArrowheads="1"/>
              </p:cNvSpPr>
              <p:nvPr/>
            </p:nvSpPr>
            <p:spPr bwMode="auto">
              <a:xfrm>
                <a:off x="1114860" y="3886110"/>
                <a:ext cx="769435" cy="55086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649D"/>
              </a:solidFill>
              <a:ln w="9525">
                <a:noFill/>
                <a:miter lim="800000"/>
                <a:headEnd/>
                <a:tailEnd/>
              </a:ln>
              <a:effectLst/>
            </p:spPr>
            <p:txBody>
              <a:bodyPr vert="horz" wrap="square" lIns="76200" tIns="38100" rIns="76200" bIns="38100" numCol="1" anchor="t" anchorCtr="0" compatLnSpc="1">
                <a:prstTxWarp prst="textNoShape">
                  <a:avLst/>
                </a:prstTxWarp>
              </a:bodyPr>
              <a:lstStyle/>
              <a:p>
                <a:pPr defTabSz="609259">
                  <a:defRPr/>
                </a:pPr>
                <a:endParaRPr lang="en-US" sz="1125">
                  <a:solidFill>
                    <a:prstClr val="black"/>
                  </a:solidFill>
                  <a:latin typeface="Arial"/>
                  <a:ea typeface="ＭＳ Ｐゴシック"/>
                </a:endParaRPr>
              </a:p>
            </p:txBody>
          </p:sp>
          <p:grpSp>
            <p:nvGrpSpPr>
              <p:cNvPr id="26" name="Group 45"/>
              <p:cNvGrpSpPr/>
              <p:nvPr/>
            </p:nvGrpSpPr>
            <p:grpSpPr>
              <a:xfrm>
                <a:off x="1280185" y="3969595"/>
                <a:ext cx="438783" cy="383890"/>
                <a:chOff x="479398" y="1651330"/>
                <a:chExt cx="604049" cy="45720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98" y="1651330"/>
                  <a:ext cx="604049" cy="457200"/>
                </a:xfrm>
                <a:prstGeom prst="rect">
                  <a:avLst/>
                </a:prstGeom>
              </p:spPr>
            </p:pic>
            <p:pic>
              <p:nvPicPr>
                <p:cNvPr id="28" name="Picture 27"/>
                <p:cNvPicPr>
                  <a:picLocks noChangeAspect="1"/>
                </p:cNvPicPr>
                <p:nvPr/>
              </p:nvPicPr>
              <p:blipFill>
                <a:blip r:embed="rId4" cstate="print">
                  <a:lum bright="50000"/>
                  <a:extLst>
                    <a:ext uri="{28A0092B-C50C-407E-A947-70E740481C1C}">
                      <a14:useLocalDpi xmlns:a14="http://schemas.microsoft.com/office/drawing/2010/main" val="0"/>
                    </a:ext>
                  </a:extLst>
                </a:blip>
                <a:stretch>
                  <a:fillRect/>
                </a:stretch>
              </p:blipFill>
              <p:spPr>
                <a:xfrm>
                  <a:off x="667955" y="1736861"/>
                  <a:ext cx="230522" cy="158398"/>
                </a:xfrm>
                <a:prstGeom prst="rect">
                  <a:avLst/>
                </a:prstGeom>
              </p:spPr>
            </p:pic>
          </p:grpSp>
        </p:grpSp>
        <p:sp>
          <p:nvSpPr>
            <p:cNvPr id="24" name="TextBox 23"/>
            <p:cNvSpPr txBox="1"/>
            <p:nvPr/>
          </p:nvSpPr>
          <p:spPr>
            <a:xfrm>
              <a:off x="6560000" y="2972523"/>
              <a:ext cx="131537" cy="314078"/>
            </a:xfrm>
            <a:prstGeom prst="rect">
              <a:avLst/>
            </a:prstGeom>
            <a:noFill/>
          </p:spPr>
          <p:txBody>
            <a:bodyPr wrap="none" rtlCol="0">
              <a:spAutoFit/>
            </a:bodyPr>
            <a:lstStyle/>
            <a:p>
              <a:pPr defTabSz="609259">
                <a:defRPr/>
              </a:pPr>
              <a:endParaRPr lang="en-US" sz="1333" dirty="0">
                <a:solidFill>
                  <a:prstClr val="black"/>
                </a:solidFill>
                <a:latin typeface="Arial"/>
                <a:ea typeface="ＭＳ Ｐゴシック"/>
              </a:endParaRPr>
            </a:p>
          </p:txBody>
        </p:sp>
      </p:grpSp>
      <p:pic>
        <p:nvPicPr>
          <p:cNvPr id="29" name="Picture 28"/>
          <p:cNvPicPr>
            <a:picLocks noChangeAspect="1"/>
          </p:cNvPicPr>
          <p:nvPr/>
        </p:nvPicPr>
        <p:blipFill>
          <a:blip r:embed="rId5"/>
          <a:stretch>
            <a:fillRect/>
          </a:stretch>
        </p:blipFill>
        <p:spPr>
          <a:xfrm>
            <a:off x="3246542" y="2361321"/>
            <a:ext cx="511804" cy="235153"/>
          </a:xfrm>
          <a:prstGeom prst="rect">
            <a:avLst/>
          </a:prstGeom>
        </p:spPr>
      </p:pic>
      <p:sp>
        <p:nvSpPr>
          <p:cNvPr id="7" name="Rounded Rectangle 6"/>
          <p:cNvSpPr/>
          <p:nvPr/>
        </p:nvSpPr>
        <p:spPr bwMode="auto">
          <a:xfrm rot="5400000">
            <a:off x="4915472" y="1311848"/>
            <a:ext cx="439421" cy="1574800"/>
          </a:xfrm>
          <a:prstGeom prst="roundRect">
            <a:avLst/>
          </a:prstGeom>
          <a:noFill/>
          <a:ln w="19050" cap="flat" cmpd="sng" algn="ctr">
            <a:noFill/>
            <a:prstDash val="solid"/>
            <a:round/>
            <a:headEnd type="none" w="med" len="med"/>
            <a:tailEnd type="none" w="med" len="med"/>
          </a:ln>
          <a:effectLst/>
          <a:extLst/>
        </p:spPr>
        <p:txBody>
          <a:bodyPr rot="0" spcFirstLastPara="0" vertOverflow="overflow" horzOverflow="overflow" vert="vert270" wrap="square" lIns="108797" tIns="54399" rIns="108797" bIns="54399" numCol="1" spcCol="0" rtlCol="0" fromWordArt="0" anchor="ctr" anchorCtr="0" forceAA="0" compatLnSpc="1">
            <a:prstTxWarp prst="textNoShape">
              <a:avLst/>
            </a:prstTxWarp>
            <a:noAutofit/>
          </a:bodyPr>
          <a:lstStyle/>
          <a:p>
            <a:pPr algn="ctr" defTabSz="1087911">
              <a:defRPr/>
            </a:pPr>
            <a:r>
              <a:rPr lang="en-US" sz="1833" b="1" dirty="0" err="1">
                <a:solidFill>
                  <a:prstClr val="black"/>
                </a:solidFill>
                <a:latin typeface="Arial"/>
                <a:ea typeface="ＭＳ Ｐゴシック"/>
              </a:rPr>
              <a:t>KeyProtect</a:t>
            </a:r>
            <a:endParaRPr lang="en-US" sz="1833" b="1" dirty="0">
              <a:solidFill>
                <a:prstClr val="black"/>
              </a:solidFill>
              <a:latin typeface="Arial"/>
              <a:ea typeface="ＭＳ Ｐゴシック"/>
            </a:endParaRPr>
          </a:p>
        </p:txBody>
      </p:sp>
      <p:pic>
        <p:nvPicPr>
          <p:cNvPr id="31" name="Picture 30"/>
          <p:cNvPicPr>
            <a:picLocks noChangeAspect="1"/>
          </p:cNvPicPr>
          <p:nvPr/>
        </p:nvPicPr>
        <p:blipFill>
          <a:blip r:embed="rId6" cstate="print">
            <a:extLst/>
          </a:blip>
          <a:stretch>
            <a:fillRect/>
          </a:stretch>
        </p:blipFill>
        <p:spPr>
          <a:xfrm>
            <a:off x="165642" y="1721612"/>
            <a:ext cx="1180820" cy="809805"/>
          </a:xfrm>
          <a:prstGeom prst="rect">
            <a:avLst/>
          </a:prstGeom>
          <a:effectLst>
            <a:reflection blurRad="6350" stA="52000" endA="300" endPos="20000" dir="5400000" sy="-100000" algn="bl" rotWithShape="0"/>
          </a:effectLst>
        </p:spPr>
      </p:pic>
      <p:sp>
        <p:nvSpPr>
          <p:cNvPr id="32" name="Rectangle 31"/>
          <p:cNvSpPr/>
          <p:nvPr/>
        </p:nvSpPr>
        <p:spPr bwMode="auto">
          <a:xfrm>
            <a:off x="861050" y="1620302"/>
            <a:ext cx="1758132" cy="398572"/>
          </a:xfrm>
          <a:prstGeom prst="rect">
            <a:avLst/>
          </a:prstGeom>
          <a:solidFill>
            <a:srgbClr val="FF9966"/>
          </a:solidFill>
          <a:ln w="19050">
            <a:noFill/>
          </a:ln>
          <a:effectLst/>
          <a:extLst/>
        </p:spPr>
        <p:txBody>
          <a:bodyPr rot="0" spcFirstLastPara="0" vertOverflow="overflow" horzOverflow="overflow" vert="horz" wrap="square" lIns="108797" tIns="54399" rIns="108797" bIns="54399" numCol="1" spcCol="0" rtlCol="0" fromWordArt="0" anchor="t" anchorCtr="0" forceAA="0" compatLnSpc="1">
            <a:prstTxWarp prst="textNoShape">
              <a:avLst/>
            </a:prstTxWarp>
            <a:noAutofit/>
          </a:bodyPr>
          <a:lstStyle/>
          <a:p>
            <a:pPr defTabSz="1087911">
              <a:defRPr/>
            </a:pPr>
            <a:r>
              <a:rPr lang="en-US" sz="1833" b="1" dirty="0">
                <a:solidFill>
                  <a:prstClr val="black"/>
                </a:solidFill>
                <a:latin typeface="Arial"/>
                <a:ea typeface="ＭＳ Ｐゴシック"/>
              </a:rPr>
              <a:t>Customer 1</a:t>
            </a:r>
          </a:p>
        </p:txBody>
      </p:sp>
      <p:pic>
        <p:nvPicPr>
          <p:cNvPr id="33" name="Picture 32"/>
          <p:cNvPicPr>
            <a:picLocks noChangeAspect="1"/>
          </p:cNvPicPr>
          <p:nvPr/>
        </p:nvPicPr>
        <p:blipFill>
          <a:blip r:embed="rId7"/>
          <a:stretch>
            <a:fillRect/>
          </a:stretch>
        </p:blipFill>
        <p:spPr>
          <a:xfrm>
            <a:off x="597697" y="2401013"/>
            <a:ext cx="522601" cy="343819"/>
          </a:xfrm>
          <a:prstGeom prst="rect">
            <a:avLst/>
          </a:prstGeom>
        </p:spPr>
      </p:pic>
      <p:cxnSp>
        <p:nvCxnSpPr>
          <p:cNvPr id="34" name="Straight Arrow Connector 33"/>
          <p:cNvCxnSpPr/>
          <p:nvPr/>
        </p:nvCxnSpPr>
        <p:spPr>
          <a:xfrm flipV="1">
            <a:off x="2118574" y="2761924"/>
            <a:ext cx="899276" cy="4440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928436" y="2712888"/>
            <a:ext cx="840837" cy="379607"/>
          </a:xfrm>
          <a:prstGeom prst="rect">
            <a:avLst/>
          </a:prstGeom>
          <a:noFill/>
        </p:spPr>
        <p:txBody>
          <a:bodyPr wrap="none" lIns="121871" tIns="60936" rIns="121871" bIns="60936" rtlCol="0">
            <a:spAutoFit/>
          </a:bodyPr>
          <a:lstStyle/>
          <a:p>
            <a:pPr defTabSz="1218638">
              <a:defRPr/>
            </a:pPr>
            <a:r>
              <a:rPr lang="en-US" sz="1667" dirty="0">
                <a:solidFill>
                  <a:srgbClr val="004266"/>
                </a:solidFill>
                <a:latin typeface="Arial"/>
                <a:ea typeface="ＭＳ Ｐゴシック"/>
              </a:rPr>
              <a:t>BYOK</a:t>
            </a:r>
          </a:p>
        </p:txBody>
      </p:sp>
      <p:pic>
        <p:nvPicPr>
          <p:cNvPr id="36" name="Picture 35"/>
          <p:cNvPicPr>
            <a:picLocks noChangeAspect="1"/>
          </p:cNvPicPr>
          <p:nvPr/>
        </p:nvPicPr>
        <p:blipFill>
          <a:blip r:embed="rId5"/>
          <a:stretch>
            <a:fillRect/>
          </a:stretch>
        </p:blipFill>
        <p:spPr>
          <a:xfrm>
            <a:off x="1416631" y="2129846"/>
            <a:ext cx="511804" cy="235153"/>
          </a:xfrm>
          <a:prstGeom prst="rect">
            <a:avLst/>
          </a:prstGeom>
        </p:spPr>
      </p:pic>
      <p:sp>
        <p:nvSpPr>
          <p:cNvPr id="53" name="Rectangle 52"/>
          <p:cNvSpPr/>
          <p:nvPr/>
        </p:nvSpPr>
        <p:spPr>
          <a:xfrm>
            <a:off x="786160" y="4572958"/>
            <a:ext cx="2699141" cy="1531695"/>
          </a:xfrm>
          <a:prstGeom prst="rect">
            <a:avLst/>
          </a:prstGeom>
          <a:solidFill>
            <a:srgbClr val="FFFFFF"/>
          </a:solidFill>
          <a:ln w="38100" cap="flat">
            <a:solidFill>
              <a:srgbClr val="4593F8"/>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45712" rtlCol="0" anchor="t">
            <a:noAutofit/>
          </a:bodyPr>
          <a:lstStyle/>
          <a:p>
            <a:pPr defTabSz="914172" latinLnBrk="1" hangingPunct="0">
              <a:lnSpc>
                <a:spcPct val="90000"/>
              </a:lnSpc>
              <a:defRPr/>
            </a:pPr>
            <a:endParaRPr lang="en-US" sz="2000">
              <a:solidFill>
                <a:srgbClr val="6D6E70"/>
              </a:solidFill>
              <a:latin typeface="HelvNeue Light for IBM"/>
              <a:ea typeface="HelvNeue Light for IBM"/>
              <a:cs typeface="HelvNeue Light for IBM"/>
              <a:sym typeface="HelvNeue Light for IBM"/>
            </a:endParaRPr>
          </a:p>
        </p:txBody>
      </p:sp>
      <p:sp>
        <p:nvSpPr>
          <p:cNvPr id="54" name="Rounded Rectangle 53"/>
          <p:cNvSpPr/>
          <p:nvPr/>
        </p:nvSpPr>
        <p:spPr bwMode="auto">
          <a:xfrm>
            <a:off x="1392009" y="4959753"/>
            <a:ext cx="1016000" cy="609600"/>
          </a:xfrm>
          <a:prstGeom prst="roundRect">
            <a:avLst/>
          </a:prstGeom>
          <a:solidFill>
            <a:schemeClr val="accent1"/>
          </a:solidFill>
          <a:ln w="19050">
            <a:solidFill>
              <a:schemeClr val="tx2"/>
            </a:solidFill>
          </a:ln>
          <a:effectLst/>
          <a:extLst/>
        </p:spPr>
        <p:txBody>
          <a:bodyPr rot="0" spcFirstLastPara="0" vertOverflow="overflow" horzOverflow="overflow" vert="horz" wrap="square" lIns="108797" tIns="54399" rIns="108797" bIns="54399" numCol="1" spcCol="0" rtlCol="0" fromWordArt="0" anchor="t" anchorCtr="0" forceAA="0" compatLnSpc="1">
            <a:prstTxWarp prst="textNoShape">
              <a:avLst/>
            </a:prstTxWarp>
            <a:noAutofit/>
          </a:bodyPr>
          <a:lstStyle/>
          <a:p>
            <a:pPr defTabSz="1087911">
              <a:defRPr/>
            </a:pPr>
            <a:endParaRPr lang="en-US" sz="1833" dirty="0">
              <a:solidFill>
                <a:prstClr val="black"/>
              </a:solidFill>
              <a:latin typeface="Arial"/>
              <a:ea typeface="ＭＳ Ｐゴシック"/>
            </a:endParaRPr>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5211" y="5112160"/>
            <a:ext cx="586640" cy="390565"/>
          </a:xfrm>
          <a:prstGeom prst="rect">
            <a:avLst/>
          </a:prstGeom>
        </p:spPr>
      </p:pic>
      <p:sp>
        <p:nvSpPr>
          <p:cNvPr id="56" name="TextBox 55"/>
          <p:cNvSpPr txBox="1"/>
          <p:nvPr/>
        </p:nvSpPr>
        <p:spPr>
          <a:xfrm>
            <a:off x="1137516" y="5639880"/>
            <a:ext cx="1425177" cy="391925"/>
          </a:xfrm>
          <a:prstGeom prst="rect">
            <a:avLst/>
          </a:prstGeom>
          <a:noFill/>
        </p:spPr>
        <p:txBody>
          <a:bodyPr wrap="none" lIns="108797" tIns="54399" rIns="108797" bIns="54399" rtlCol="0">
            <a:spAutoFit/>
          </a:bodyPr>
          <a:lstStyle/>
          <a:p>
            <a:pPr defTabSz="609259">
              <a:defRPr/>
            </a:pPr>
            <a:r>
              <a:rPr lang="en-US" sz="1833" dirty="0" err="1">
                <a:solidFill>
                  <a:prstClr val="black"/>
                </a:solidFill>
                <a:latin typeface="Arial"/>
                <a:ea typeface="ＭＳ Ｐゴシック"/>
              </a:rPr>
              <a:t>Objectstore</a:t>
            </a:r>
            <a:endParaRPr lang="en-US" sz="1833" dirty="0">
              <a:solidFill>
                <a:prstClr val="black"/>
              </a:solidFill>
              <a:latin typeface="Arial"/>
              <a:ea typeface="ＭＳ Ｐゴシック"/>
            </a:endParaRPr>
          </a:p>
        </p:txBody>
      </p:sp>
      <p:sp>
        <p:nvSpPr>
          <p:cNvPr id="57" name="Rectangle 56"/>
          <p:cNvSpPr/>
          <p:nvPr/>
        </p:nvSpPr>
        <p:spPr bwMode="auto">
          <a:xfrm>
            <a:off x="2363281" y="5218216"/>
            <a:ext cx="780040" cy="310693"/>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08797" tIns="54399" rIns="108797" bIns="54399" numCol="1" spcCol="0" rtlCol="0" fromWordArt="0" anchor="t" anchorCtr="0" forceAA="0" compatLnSpc="1">
            <a:prstTxWarp prst="textNoShape">
              <a:avLst/>
            </a:prstTxWarp>
            <a:noAutofit/>
          </a:bodyPr>
          <a:lstStyle/>
          <a:p>
            <a:pPr defTabSz="1087911">
              <a:defRPr/>
            </a:pPr>
            <a:r>
              <a:rPr lang="en-US" sz="1167" dirty="0">
                <a:solidFill>
                  <a:prstClr val="black"/>
                </a:solidFill>
                <a:latin typeface="Arial"/>
                <a:ea typeface="ＭＳ Ｐゴシック"/>
              </a:rPr>
              <a:t>Objects</a:t>
            </a:r>
          </a:p>
        </p:txBody>
      </p:sp>
      <p:sp>
        <p:nvSpPr>
          <p:cNvPr id="58" name="Rectangle 57"/>
          <p:cNvSpPr/>
          <p:nvPr/>
        </p:nvSpPr>
        <p:spPr bwMode="auto">
          <a:xfrm>
            <a:off x="2367224" y="4939959"/>
            <a:ext cx="776101" cy="258668"/>
          </a:xfrm>
          <a:prstGeom prst="rect">
            <a:avLst/>
          </a:prstGeom>
          <a:solidFill>
            <a:srgbClr val="FF9966"/>
          </a:solidFill>
          <a:ln w="19050">
            <a:solidFill>
              <a:schemeClr val="tx2"/>
            </a:solidFill>
          </a:ln>
          <a:effectLst/>
          <a:extLst/>
        </p:spPr>
        <p:txBody>
          <a:bodyPr rot="0" spcFirstLastPara="0" vertOverflow="overflow" horzOverflow="overflow" vert="horz" wrap="square" lIns="108797" tIns="54399" rIns="108797" bIns="54399" numCol="1" spcCol="0" rtlCol="0" fromWordArt="0" anchor="t" anchorCtr="0" forceAA="0" compatLnSpc="1">
            <a:prstTxWarp prst="textNoShape">
              <a:avLst/>
            </a:prstTxWarp>
            <a:noAutofit/>
          </a:bodyPr>
          <a:lstStyle/>
          <a:p>
            <a:pPr defTabSz="1087911">
              <a:defRPr/>
            </a:pPr>
            <a:r>
              <a:rPr lang="en-US" sz="1167" dirty="0">
                <a:solidFill>
                  <a:prstClr val="black"/>
                </a:solidFill>
                <a:latin typeface="Arial"/>
                <a:ea typeface="ＭＳ Ｐゴシック"/>
              </a:rPr>
              <a:t>Objects</a:t>
            </a:r>
          </a:p>
        </p:txBody>
      </p:sp>
      <p:pic>
        <p:nvPicPr>
          <p:cNvPr id="59" name="Picture 16" descr="mage result for encryption ic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2301" y="4792667"/>
            <a:ext cx="245591" cy="245591"/>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16" descr="mage result for encryption ic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1551" y="5423423"/>
            <a:ext cx="245591" cy="24559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5" name="Elbow Connector 64"/>
          <p:cNvCxnSpPr>
            <a:stCxn id="53" idx="0"/>
            <a:endCxn id="20" idx="2"/>
          </p:cNvCxnSpPr>
          <p:nvPr/>
        </p:nvCxnSpPr>
        <p:spPr>
          <a:xfrm rot="5400000" flipH="1" flipV="1">
            <a:off x="2614195" y="2698698"/>
            <a:ext cx="1395796" cy="2352727"/>
          </a:xfrm>
          <a:prstGeom prst="bentConnector3">
            <a:avLst>
              <a:gd name="adj1" fmla="val 32530"/>
            </a:avLst>
          </a:prstGeom>
          <a:ln w="254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10"/>
          <a:stretch>
            <a:fillRect/>
          </a:stretch>
        </p:blipFill>
        <p:spPr>
          <a:xfrm>
            <a:off x="3406892" y="2562470"/>
            <a:ext cx="505253" cy="199441"/>
          </a:xfrm>
          <a:prstGeom prst="rect">
            <a:avLst/>
          </a:prstGeom>
        </p:spPr>
      </p:pic>
      <p:sp>
        <p:nvSpPr>
          <p:cNvPr id="3" name="TextBox 2"/>
          <p:cNvSpPr txBox="1"/>
          <p:nvPr/>
        </p:nvSpPr>
        <p:spPr>
          <a:xfrm>
            <a:off x="844429" y="4606538"/>
            <a:ext cx="1096430" cy="333475"/>
          </a:xfrm>
          <a:prstGeom prst="rect">
            <a:avLst/>
          </a:prstGeom>
          <a:noFill/>
        </p:spPr>
        <p:txBody>
          <a:bodyPr wrap="none" lIns="76188" tIns="38093" rIns="76188" bIns="38093" rtlCol="0">
            <a:spAutoFit/>
          </a:bodyPr>
          <a:lstStyle/>
          <a:p>
            <a:pPr defTabSz="914377">
              <a:defRPr/>
            </a:pPr>
            <a:r>
              <a:rPr lang="en-US" sz="1667" b="1" dirty="0">
                <a:solidFill>
                  <a:srgbClr val="5AB482"/>
                </a:solidFill>
                <a:latin typeface="IBM Plex Sans"/>
              </a:rPr>
              <a:t>Dec 2017</a:t>
            </a:r>
          </a:p>
        </p:txBody>
      </p:sp>
      <p:sp>
        <p:nvSpPr>
          <p:cNvPr id="17" name="TextBox 16"/>
          <p:cNvSpPr txBox="1"/>
          <p:nvPr/>
        </p:nvSpPr>
        <p:spPr>
          <a:xfrm>
            <a:off x="3017852" y="1971679"/>
            <a:ext cx="1090018" cy="410611"/>
          </a:xfrm>
          <a:prstGeom prst="rect">
            <a:avLst/>
          </a:prstGeom>
          <a:noFill/>
        </p:spPr>
        <p:txBody>
          <a:bodyPr wrap="none" lIns="76188" tIns="38093" rIns="76188" bIns="38093" rtlCol="0">
            <a:spAutoFit/>
          </a:bodyPr>
          <a:lstStyle/>
          <a:p>
            <a:pPr defTabSz="914377">
              <a:defRPr/>
            </a:pPr>
            <a:r>
              <a:rPr lang="en-US" sz="1084" dirty="0">
                <a:solidFill>
                  <a:srgbClr val="000000"/>
                </a:solidFill>
                <a:latin typeface="IBM Plex Sans"/>
              </a:rPr>
              <a:t>Customer Root</a:t>
            </a:r>
            <a:br>
              <a:rPr lang="en-US" sz="1084" dirty="0">
                <a:solidFill>
                  <a:srgbClr val="000000"/>
                </a:solidFill>
                <a:latin typeface="IBM Plex Sans"/>
              </a:rPr>
            </a:br>
            <a:r>
              <a:rPr lang="en-US" sz="1084" dirty="0">
                <a:solidFill>
                  <a:srgbClr val="000000"/>
                </a:solidFill>
                <a:latin typeface="IBM Plex Sans"/>
              </a:rPr>
              <a:t> Keys (CRK)</a:t>
            </a:r>
          </a:p>
        </p:txBody>
      </p:sp>
      <p:sp>
        <p:nvSpPr>
          <p:cNvPr id="84" name="TextBox 83"/>
          <p:cNvSpPr txBox="1"/>
          <p:nvPr/>
        </p:nvSpPr>
        <p:spPr>
          <a:xfrm>
            <a:off x="2146431" y="4568879"/>
            <a:ext cx="1146123" cy="410611"/>
          </a:xfrm>
          <a:prstGeom prst="rect">
            <a:avLst/>
          </a:prstGeom>
          <a:noFill/>
        </p:spPr>
        <p:txBody>
          <a:bodyPr wrap="none" lIns="76188" tIns="38093" rIns="76188" bIns="38093" rtlCol="0">
            <a:spAutoFit/>
          </a:bodyPr>
          <a:lstStyle/>
          <a:p>
            <a:pPr defTabSz="914377">
              <a:defRPr/>
            </a:pPr>
            <a:r>
              <a:rPr lang="en-US" sz="1084" dirty="0">
                <a:solidFill>
                  <a:srgbClr val="000000"/>
                </a:solidFill>
                <a:latin typeface="IBM Plex Sans"/>
              </a:rPr>
              <a:t>Data Encryption</a:t>
            </a:r>
            <a:br>
              <a:rPr lang="en-US" sz="1084" dirty="0">
                <a:solidFill>
                  <a:srgbClr val="000000"/>
                </a:solidFill>
                <a:latin typeface="IBM Plex Sans"/>
              </a:rPr>
            </a:br>
            <a:r>
              <a:rPr lang="en-US" sz="1084" dirty="0">
                <a:solidFill>
                  <a:srgbClr val="000000"/>
                </a:solidFill>
                <a:latin typeface="IBM Plex Sans"/>
              </a:rPr>
              <a:t>Keys (DEKs)</a:t>
            </a:r>
          </a:p>
        </p:txBody>
      </p:sp>
      <p:sp>
        <p:nvSpPr>
          <p:cNvPr id="83" name="Title 1"/>
          <p:cNvSpPr txBox="1">
            <a:spLocks/>
          </p:cNvSpPr>
          <p:nvPr/>
        </p:nvSpPr>
        <p:spPr>
          <a:xfrm>
            <a:off x="318229" y="283715"/>
            <a:ext cx="10630187" cy="45115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457189">
              <a:defRPr/>
            </a:pPr>
            <a:r>
              <a:rPr lang="en-US" sz="2667" dirty="0">
                <a:solidFill>
                  <a:srgbClr val="7889FB"/>
                </a:solidFill>
                <a:latin typeface="IBM Plex Sans"/>
              </a:rPr>
              <a:t>Encryption Keys Used for Integration </a:t>
            </a:r>
            <a:r>
              <a:rPr lang="mr-IN" sz="2667" dirty="0">
                <a:solidFill>
                  <a:srgbClr val="7889FB"/>
                </a:solidFill>
                <a:latin typeface="IBM Plex Sans"/>
              </a:rPr>
              <a:t>–</a:t>
            </a:r>
            <a:r>
              <a:rPr lang="en-US" sz="2667" dirty="0">
                <a:solidFill>
                  <a:srgbClr val="7889FB"/>
                </a:solidFill>
                <a:latin typeface="IBM Plex Sans"/>
              </a:rPr>
              <a:t> E.g., with Cloud Object Storage</a:t>
            </a:r>
          </a:p>
        </p:txBody>
      </p:sp>
      <p:sp>
        <p:nvSpPr>
          <p:cNvPr id="82" name="Rectangle 81"/>
          <p:cNvSpPr/>
          <p:nvPr/>
        </p:nvSpPr>
        <p:spPr>
          <a:xfrm>
            <a:off x="6913779" y="825582"/>
            <a:ext cx="5333660" cy="4278094"/>
          </a:xfrm>
          <a:prstGeom prst="rect">
            <a:avLst/>
          </a:prstGeom>
        </p:spPr>
        <p:txBody>
          <a:bodyPr wrap="square">
            <a:spAutoFit/>
          </a:bodyPr>
          <a:lstStyle/>
          <a:p>
            <a:pPr marL="457178" indent="-457178" defTabSz="914377">
              <a:buFont typeface="+mj-lt"/>
              <a:buAutoNum type="arabicPeriod"/>
              <a:defRPr/>
            </a:pPr>
            <a:r>
              <a:rPr lang="en-US" sz="1600" b="1" dirty="0">
                <a:solidFill>
                  <a:srgbClr val="000E5E"/>
                </a:solidFill>
                <a:latin typeface="IBM Plex Sans"/>
              </a:rPr>
              <a:t>CRK</a:t>
            </a:r>
            <a:r>
              <a:rPr lang="en-US" sz="1600" dirty="0">
                <a:solidFill>
                  <a:srgbClr val="000E5E"/>
                </a:solidFill>
                <a:latin typeface="IBM Plex Sans"/>
              </a:rPr>
              <a:t> (Customer Root Key):  </a:t>
            </a:r>
            <a:br>
              <a:rPr lang="en-US" sz="1600" dirty="0">
                <a:solidFill>
                  <a:srgbClr val="000E5E"/>
                </a:solidFill>
                <a:latin typeface="IBM Plex Sans"/>
              </a:rPr>
            </a:br>
            <a:r>
              <a:rPr lang="en-US" sz="1600" dirty="0">
                <a:solidFill>
                  <a:srgbClr val="000E5E"/>
                </a:solidFill>
                <a:latin typeface="IBM Plex Sans"/>
              </a:rPr>
              <a:t>Either </a:t>
            </a:r>
            <a:r>
              <a:rPr lang="en-US" sz="1600" dirty="0">
                <a:solidFill>
                  <a:srgbClr val="000000"/>
                </a:solidFill>
                <a:latin typeface="IBM Plex Sans"/>
              </a:rPr>
              <a:t>generated by the customer and imported (BYOK) or generated by Key Protect.  CRKs are always encrypted when stored outside of HSM. It is not in clear text outside the HSM. All crypto operations involving this customer key happens within the HSM boundary</a:t>
            </a:r>
            <a:endParaRPr lang="en-US" sz="1600" dirty="0">
              <a:solidFill>
                <a:srgbClr val="000E5E"/>
              </a:solidFill>
              <a:latin typeface="IBM Plex Sans"/>
            </a:endParaRPr>
          </a:p>
          <a:p>
            <a:pPr marL="457178" indent="-457178" defTabSz="914377">
              <a:buFont typeface="+mj-lt"/>
              <a:buAutoNum type="arabicPeriod"/>
              <a:defRPr/>
            </a:pPr>
            <a:r>
              <a:rPr lang="en-US" sz="1600" b="1" dirty="0">
                <a:solidFill>
                  <a:srgbClr val="000E5E"/>
                </a:solidFill>
                <a:latin typeface="IBM Plex Sans"/>
              </a:rPr>
              <a:t>DEK</a:t>
            </a:r>
            <a:r>
              <a:rPr lang="en-US" sz="1600" dirty="0">
                <a:solidFill>
                  <a:srgbClr val="000E5E"/>
                </a:solidFill>
                <a:latin typeface="IBM Plex Sans"/>
              </a:rPr>
              <a:t> (Data Encryption Key): </a:t>
            </a:r>
            <a:br>
              <a:rPr lang="en-US" sz="1600" dirty="0">
                <a:solidFill>
                  <a:srgbClr val="000E5E"/>
                </a:solidFill>
                <a:latin typeface="IBM Plex Sans"/>
              </a:rPr>
            </a:br>
            <a:r>
              <a:rPr lang="en-US" sz="1600" dirty="0">
                <a:solidFill>
                  <a:srgbClr val="000000"/>
                </a:solidFill>
                <a:latin typeface="IBM Plex Sans"/>
              </a:rPr>
              <a:t>used by data/storage services to encrypt customer data. This is always stored in encrypted form - encrypted with CRK</a:t>
            </a:r>
            <a:r>
              <a:rPr lang="en-US" sz="1600" dirty="0">
                <a:solidFill>
                  <a:srgbClr val="000E5E"/>
                </a:solidFill>
                <a:latin typeface="IBM Plex Sans"/>
              </a:rPr>
              <a:t>.</a:t>
            </a:r>
          </a:p>
          <a:p>
            <a:pPr marL="457178" indent="-457178" defTabSz="914377">
              <a:buFont typeface="+mj-lt"/>
              <a:buAutoNum type="arabicPeriod"/>
              <a:defRPr/>
            </a:pPr>
            <a:r>
              <a:rPr lang="en-US" sz="1600" dirty="0">
                <a:solidFill>
                  <a:srgbClr val="000000"/>
                </a:solidFill>
                <a:latin typeface="IBM Plex Sans"/>
              </a:rPr>
              <a:t>Through </a:t>
            </a:r>
            <a:r>
              <a:rPr lang="en-US" sz="1600" b="1" dirty="0">
                <a:solidFill>
                  <a:srgbClr val="000E5E"/>
                </a:solidFill>
                <a:latin typeface="IBM Plex Sans"/>
              </a:rPr>
              <a:t>envelope encryption</a:t>
            </a:r>
            <a:r>
              <a:rPr lang="en-US" sz="1600" dirty="0">
                <a:solidFill>
                  <a:srgbClr val="000E5E"/>
                </a:solidFill>
                <a:latin typeface="IBM Plex Sans"/>
              </a:rPr>
              <a:t>, </a:t>
            </a:r>
            <a:r>
              <a:rPr lang="en-US" sz="1600" dirty="0">
                <a:solidFill>
                  <a:srgbClr val="000000"/>
                </a:solidFill>
                <a:latin typeface="IBM Plex Sans"/>
              </a:rPr>
              <a:t>services request Key Protect to wrap or unwrap their DEKs with the CRK</a:t>
            </a:r>
          </a:p>
          <a:p>
            <a:pPr marL="457178" indent="-457178" defTabSz="914377">
              <a:buFont typeface="+mj-lt"/>
              <a:buAutoNum type="arabicPeriod"/>
              <a:defRPr/>
            </a:pPr>
            <a:r>
              <a:rPr lang="en-US" sz="1600" dirty="0">
                <a:solidFill>
                  <a:srgbClr val="000000"/>
                </a:solidFill>
                <a:latin typeface="IBM Plex Sans"/>
              </a:rPr>
              <a:t>Services can safely store wrapped DEKs along with their encrypted data and destroy the original unwrapped DEK</a:t>
            </a:r>
          </a:p>
        </p:txBody>
      </p:sp>
      <p:cxnSp>
        <p:nvCxnSpPr>
          <p:cNvPr id="100" name="Straight Connector 99"/>
          <p:cNvCxnSpPr/>
          <p:nvPr/>
        </p:nvCxnSpPr>
        <p:spPr>
          <a:xfrm>
            <a:off x="6858342" y="825582"/>
            <a:ext cx="1" cy="603242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52184" y="1081087"/>
            <a:ext cx="5561138" cy="420564"/>
          </a:xfrm>
          <a:prstGeom prst="rect">
            <a:avLst/>
          </a:prstGeom>
          <a:noFill/>
        </p:spPr>
        <p:txBody>
          <a:bodyPr wrap="none" rtlCol="0">
            <a:spAutoFit/>
          </a:bodyPr>
          <a:lstStyle/>
          <a:p>
            <a:pPr defTabSz="914377">
              <a:defRPr/>
            </a:pPr>
            <a:r>
              <a:rPr lang="en-US" sz="2133" dirty="0">
                <a:solidFill>
                  <a:srgbClr val="000E5E"/>
                </a:solidFill>
                <a:latin typeface="IBM Plex Sans"/>
              </a:rPr>
              <a:t>All crypto operations performed within HSM</a:t>
            </a:r>
          </a:p>
        </p:txBody>
      </p:sp>
      <p:sp>
        <p:nvSpPr>
          <p:cNvPr id="102" name="TextBox 101"/>
          <p:cNvSpPr txBox="1"/>
          <p:nvPr/>
        </p:nvSpPr>
        <p:spPr>
          <a:xfrm>
            <a:off x="1392009" y="6299582"/>
            <a:ext cx="2355132" cy="502573"/>
          </a:xfrm>
          <a:prstGeom prst="rect">
            <a:avLst/>
          </a:prstGeom>
          <a:noFill/>
        </p:spPr>
        <p:txBody>
          <a:bodyPr wrap="none" rtlCol="0">
            <a:spAutoFit/>
          </a:bodyPr>
          <a:lstStyle/>
          <a:p>
            <a:pPr defTabSz="914377">
              <a:defRPr/>
            </a:pPr>
            <a:r>
              <a:rPr lang="en-US" sz="1333" dirty="0">
                <a:solidFill>
                  <a:srgbClr val="000000"/>
                </a:solidFill>
                <a:latin typeface="IBM Plex Sans"/>
              </a:rPr>
              <a:t>Services must not store DEK</a:t>
            </a:r>
          </a:p>
          <a:p>
            <a:pPr defTabSz="914377">
              <a:defRPr/>
            </a:pPr>
            <a:r>
              <a:rPr lang="en-US" sz="1333" dirty="0">
                <a:solidFill>
                  <a:srgbClr val="000000"/>
                </a:solidFill>
                <a:latin typeface="IBM Plex Sans"/>
              </a:rPr>
              <a:t>in non-volatile memory</a:t>
            </a:r>
          </a:p>
        </p:txBody>
      </p:sp>
      <p:sp>
        <p:nvSpPr>
          <p:cNvPr id="104" name="Oval 103"/>
          <p:cNvSpPr/>
          <p:nvPr/>
        </p:nvSpPr>
        <p:spPr>
          <a:xfrm>
            <a:off x="3135975" y="2770723"/>
            <a:ext cx="508103" cy="508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sz="2133" b="1" dirty="0">
                <a:solidFill>
                  <a:srgbClr val="000000"/>
                </a:solidFill>
                <a:latin typeface="IBM Plex Sans"/>
              </a:rPr>
              <a:t>1</a:t>
            </a:r>
          </a:p>
        </p:txBody>
      </p:sp>
      <p:sp>
        <p:nvSpPr>
          <p:cNvPr id="105" name="Oval 104"/>
          <p:cNvSpPr/>
          <p:nvPr/>
        </p:nvSpPr>
        <p:spPr>
          <a:xfrm>
            <a:off x="3260179" y="4480994"/>
            <a:ext cx="508103" cy="508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sz="2133" b="1" dirty="0">
                <a:solidFill>
                  <a:srgbClr val="000000"/>
                </a:solidFill>
                <a:latin typeface="IBM Plex Sans"/>
              </a:rPr>
              <a:t>2</a:t>
            </a:r>
          </a:p>
        </p:txBody>
      </p:sp>
      <p:sp>
        <p:nvSpPr>
          <p:cNvPr id="106" name="Oval 105"/>
          <p:cNvSpPr/>
          <p:nvPr/>
        </p:nvSpPr>
        <p:spPr>
          <a:xfrm>
            <a:off x="3976609" y="3762986"/>
            <a:ext cx="508103" cy="508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sz="2133" b="1" dirty="0">
                <a:solidFill>
                  <a:srgbClr val="000000"/>
                </a:solidFill>
                <a:latin typeface="IBM Plex Sans"/>
              </a:rPr>
              <a:t>3</a:t>
            </a:r>
          </a:p>
        </p:txBody>
      </p:sp>
      <p:pic>
        <p:nvPicPr>
          <p:cNvPr id="121" name="Picture 120"/>
          <p:cNvPicPr>
            <a:picLocks noChangeAspect="1"/>
          </p:cNvPicPr>
          <p:nvPr/>
        </p:nvPicPr>
        <p:blipFill>
          <a:blip r:embed="rId6" cstate="print">
            <a:extLst/>
          </a:blip>
          <a:stretch>
            <a:fillRect/>
          </a:stretch>
        </p:blipFill>
        <p:spPr>
          <a:xfrm>
            <a:off x="142668" y="3205941"/>
            <a:ext cx="1273963" cy="873683"/>
          </a:xfrm>
          <a:prstGeom prst="rect">
            <a:avLst/>
          </a:prstGeom>
          <a:effectLst>
            <a:reflection blurRad="6350" stA="52000" endA="300" endPos="20000" dir="5400000" sy="-100000" algn="bl" rotWithShape="0"/>
          </a:effectLst>
        </p:spPr>
      </p:pic>
      <p:sp>
        <p:nvSpPr>
          <p:cNvPr id="122" name="Rectangle 121"/>
          <p:cNvSpPr/>
          <p:nvPr/>
        </p:nvSpPr>
        <p:spPr bwMode="auto">
          <a:xfrm>
            <a:off x="880959" y="3231296"/>
            <a:ext cx="1811869" cy="439721"/>
          </a:xfrm>
          <a:prstGeom prst="rect">
            <a:avLst/>
          </a:prstGeom>
          <a:solidFill>
            <a:srgbClr val="00843A"/>
          </a:solidFill>
          <a:ln w="19050">
            <a:solidFill>
              <a:schemeClr val="tx2"/>
            </a:solidFill>
          </a:ln>
          <a:effectLst/>
          <a:extLst/>
        </p:spPr>
        <p:txBody>
          <a:bodyPr rot="0" spcFirstLastPara="0" vertOverflow="overflow" horzOverflow="overflow" vert="horz" wrap="square" lIns="174097" tIns="87051" rIns="174097" bIns="87051" numCol="1" spcCol="0" rtlCol="0" fromWordArt="0" anchor="t" anchorCtr="0" forceAA="0" compatLnSpc="1">
            <a:prstTxWarp prst="textNoShape">
              <a:avLst/>
            </a:prstTxWarp>
            <a:noAutofit/>
          </a:bodyPr>
          <a:lstStyle/>
          <a:p>
            <a:pPr defTabSz="1740879">
              <a:defRPr/>
            </a:pPr>
            <a:r>
              <a:rPr lang="en-US" sz="1867" b="1" dirty="0">
                <a:solidFill>
                  <a:prstClr val="black"/>
                </a:solidFill>
                <a:latin typeface="Arial"/>
                <a:ea typeface="ＭＳ Ｐゴシック"/>
                <a:cs typeface=""/>
                <a:sym typeface="Arial"/>
              </a:rPr>
              <a:t>Customer 2</a:t>
            </a:r>
          </a:p>
        </p:txBody>
      </p:sp>
      <p:cxnSp>
        <p:nvCxnSpPr>
          <p:cNvPr id="123" name="Straight Arrow Connector 122"/>
          <p:cNvCxnSpPr/>
          <p:nvPr/>
        </p:nvCxnSpPr>
        <p:spPr>
          <a:xfrm flipV="1">
            <a:off x="1344287" y="2204491"/>
            <a:ext cx="1669028" cy="1941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24" name="Picture 123"/>
          <p:cNvPicPr>
            <a:picLocks noChangeAspect="1"/>
          </p:cNvPicPr>
          <p:nvPr/>
        </p:nvPicPr>
        <p:blipFill>
          <a:blip r:embed="rId7"/>
          <a:stretch>
            <a:fillRect/>
          </a:stretch>
        </p:blipFill>
        <p:spPr>
          <a:xfrm>
            <a:off x="635473" y="3845128"/>
            <a:ext cx="522601" cy="343819"/>
          </a:xfrm>
          <a:prstGeom prst="rect">
            <a:avLst/>
          </a:prstGeom>
        </p:spPr>
      </p:pic>
      <p:pic>
        <p:nvPicPr>
          <p:cNvPr id="67" name="Picture 66"/>
          <p:cNvPicPr>
            <a:picLocks noChangeAspect="1"/>
          </p:cNvPicPr>
          <p:nvPr/>
        </p:nvPicPr>
        <p:blipFill>
          <a:blip r:embed="rId10"/>
          <a:stretch>
            <a:fillRect/>
          </a:stretch>
        </p:blipFill>
        <p:spPr>
          <a:xfrm>
            <a:off x="1630476" y="3072356"/>
            <a:ext cx="505253" cy="199441"/>
          </a:xfrm>
          <a:prstGeom prst="rect">
            <a:avLst/>
          </a:prstGeom>
        </p:spPr>
      </p:pic>
      <p:sp>
        <p:nvSpPr>
          <p:cNvPr id="44" name="Footer Placeholder 3">
            <a:extLst>
              <a:ext uri="{FF2B5EF4-FFF2-40B4-BE49-F238E27FC236}">
                <a16:creationId xmlns:a16="http://schemas.microsoft.com/office/drawing/2014/main" id="{76EA452B-A56C-AE4E-964E-0936F2C76100}"/>
              </a:ext>
            </a:extLst>
          </p:cNvPr>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de-DE" sz="800" dirty="0">
                <a:solidFill>
                  <a:srgbClr val="000000"/>
                </a:solidFill>
                <a:latin typeface="IBM Plex Sans"/>
              </a:rPr>
              <a:t>© 2018 IBM Corporation</a:t>
            </a:r>
            <a:endParaRPr lang="en-US" sz="800" dirty="0">
              <a:solidFill>
                <a:srgbClr val="000000"/>
              </a:solidFill>
              <a:latin typeface="IBM Plex Sans"/>
            </a:endParaRPr>
          </a:p>
        </p:txBody>
      </p:sp>
    </p:spTree>
    <p:extLst>
      <p:ext uri="{BB962C8B-B14F-4D97-AF65-F5344CB8AC3E}">
        <p14:creationId xmlns:p14="http://schemas.microsoft.com/office/powerpoint/2010/main" val="181410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760" y="736210"/>
            <a:ext cx="6912009" cy="5621129"/>
          </a:xfrm>
          <a:prstGeom prst="rect">
            <a:avLst/>
          </a:prstGeom>
        </p:spPr>
      </p:pic>
      <p:cxnSp>
        <p:nvCxnSpPr>
          <p:cNvPr id="29" name="Straight Connector 28"/>
          <p:cNvCxnSpPr/>
          <p:nvPr/>
        </p:nvCxnSpPr>
        <p:spPr>
          <a:xfrm>
            <a:off x="8386405" y="776034"/>
            <a:ext cx="0" cy="5587143"/>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8895" y="161302"/>
            <a:ext cx="11328991" cy="451157"/>
          </a:xfrm>
        </p:spPr>
        <p:txBody>
          <a:bodyPr vert="horz" lIns="0" tIns="0" rIns="0" bIns="0" rtlCol="0" anchor="t" anchorCtr="0">
            <a:noAutofit/>
          </a:bodyPr>
          <a:lstStyle/>
          <a:p>
            <a:pPr defTabSz="457189"/>
            <a:r>
              <a:rPr lang="en-US" sz="2667" dirty="0">
                <a:latin typeface="IBM Plex Sans"/>
              </a:rPr>
              <a:t>Key Protect Encryption Key Handling - Details</a:t>
            </a:r>
          </a:p>
        </p:txBody>
      </p:sp>
      <p:sp>
        <p:nvSpPr>
          <p:cNvPr id="31" name="Rectangle 30"/>
          <p:cNvSpPr/>
          <p:nvPr/>
        </p:nvSpPr>
        <p:spPr>
          <a:xfrm>
            <a:off x="8386408" y="1081087"/>
            <a:ext cx="3805595" cy="5509200"/>
          </a:xfrm>
          <a:prstGeom prst="rect">
            <a:avLst/>
          </a:prstGeom>
        </p:spPr>
        <p:txBody>
          <a:bodyPr wrap="square" lIns="91410" tIns="45707" rIns="91410" bIns="45707">
            <a:spAutoFit/>
          </a:bodyPr>
          <a:lstStyle/>
          <a:p>
            <a:pPr marL="457043" indent="-457043">
              <a:buFont typeface="+mj-lt"/>
              <a:buAutoNum type="arabicPeriod"/>
              <a:defRPr/>
            </a:pPr>
            <a:r>
              <a:rPr lang="en-US" sz="1600" b="1" dirty="0">
                <a:solidFill>
                  <a:srgbClr val="000E5E"/>
                </a:solidFill>
                <a:latin typeface="IBM Plex Sans"/>
              </a:rPr>
              <a:t>HSM</a:t>
            </a:r>
            <a:r>
              <a:rPr lang="en-US" sz="1600" dirty="0">
                <a:solidFill>
                  <a:srgbClr val="000E5E"/>
                </a:solidFill>
                <a:latin typeface="IBM Plex Sans"/>
              </a:rPr>
              <a:t> </a:t>
            </a:r>
            <a:r>
              <a:rPr lang="en-US" sz="1300" dirty="0">
                <a:solidFill>
                  <a:srgbClr val="000000"/>
                </a:solidFill>
                <a:latin typeface="IBM Plex Sans"/>
              </a:rPr>
              <a:t>(Hardware Security Module): </a:t>
            </a:r>
            <a:r>
              <a:rPr lang="en-US" sz="1600" dirty="0">
                <a:solidFill>
                  <a:srgbClr val="000000"/>
                </a:solidFill>
                <a:latin typeface="IBM Plex Sans"/>
              </a:rPr>
              <a:t>FIPS-140-2 Level 2 certified cryptographic hardware that is shared in the public cloud.  The master key never leaves the boundary of the HSM.  All crypto operations such as creation, wrap, and unwrap are performed within the HSM.</a:t>
            </a:r>
          </a:p>
          <a:p>
            <a:pPr marL="457043" indent="-457043">
              <a:buFont typeface="+mj-lt"/>
              <a:buAutoNum type="arabicPeriod"/>
              <a:defRPr/>
            </a:pPr>
            <a:endParaRPr lang="en-US" sz="1600" b="1" dirty="0">
              <a:solidFill>
                <a:srgbClr val="020D5E"/>
              </a:solidFill>
              <a:latin typeface="IBM Plex Sans"/>
            </a:endParaRPr>
          </a:p>
          <a:p>
            <a:pPr marL="457043" indent="-457043">
              <a:buFont typeface="+mj-lt"/>
              <a:buAutoNum type="arabicPeriod"/>
              <a:defRPr/>
            </a:pPr>
            <a:r>
              <a:rPr lang="en-US" sz="1600" b="1" dirty="0">
                <a:solidFill>
                  <a:srgbClr val="020D5E"/>
                </a:solidFill>
                <a:latin typeface="IBM Plex Sans"/>
              </a:rPr>
              <a:t>KMK </a:t>
            </a:r>
            <a:r>
              <a:rPr lang="en-US" sz="1600" dirty="0">
                <a:solidFill>
                  <a:srgbClr val="000000"/>
                </a:solidFill>
                <a:latin typeface="IBM Plex Sans"/>
              </a:rPr>
              <a:t>(Key Management Kernel):                   hardened trust boundary that interacts with the HSM.</a:t>
            </a:r>
            <a:endParaRPr lang="en-US" sz="1600" b="1" dirty="0">
              <a:solidFill>
                <a:srgbClr val="000E5E"/>
              </a:solidFill>
              <a:latin typeface="IBM Plex Sans"/>
            </a:endParaRPr>
          </a:p>
          <a:p>
            <a:pPr marL="457043" indent="-457043">
              <a:buFont typeface="+mj-lt"/>
              <a:buAutoNum type="arabicPeriod"/>
              <a:defRPr/>
            </a:pPr>
            <a:endParaRPr lang="en-US" sz="1600" dirty="0">
              <a:solidFill>
                <a:srgbClr val="000000"/>
              </a:solidFill>
              <a:latin typeface="IBM Plex Sans"/>
            </a:endParaRPr>
          </a:p>
          <a:p>
            <a:pPr marL="457043" indent="-457043">
              <a:buFont typeface="+mj-lt"/>
              <a:buAutoNum type="arabicPeriod"/>
              <a:defRPr/>
            </a:pPr>
            <a:r>
              <a:rPr lang="en-US" sz="1600" dirty="0">
                <a:solidFill>
                  <a:srgbClr val="000000"/>
                </a:solidFill>
                <a:latin typeface="IBM Plex Sans"/>
              </a:rPr>
              <a:t>Highly durable</a:t>
            </a:r>
            <a:r>
              <a:rPr lang="en-US" sz="1600" b="1" dirty="0">
                <a:solidFill>
                  <a:srgbClr val="000000"/>
                </a:solidFill>
                <a:latin typeface="IBM Plex Sans"/>
              </a:rPr>
              <a:t> storage </a:t>
            </a:r>
            <a:r>
              <a:rPr lang="en-US" sz="1600" dirty="0">
                <a:solidFill>
                  <a:srgbClr val="000000"/>
                </a:solidFill>
                <a:latin typeface="IBM Plex Sans"/>
              </a:rPr>
              <a:t>dedicated to Key Protect, that stores CRK metadata and encrypted CRK. The storage is encrypted at REST with additional application level encryption applied to metadata fields.</a:t>
            </a:r>
          </a:p>
          <a:p>
            <a:pPr marL="457043" indent="-457043">
              <a:buFont typeface="+mj-lt"/>
              <a:buAutoNum type="arabicPeriod"/>
              <a:defRPr/>
            </a:pPr>
            <a:endParaRPr lang="en-US" sz="1600" dirty="0">
              <a:solidFill>
                <a:srgbClr val="000000"/>
              </a:solidFill>
              <a:latin typeface="IBM Plex Sans"/>
            </a:endParaRPr>
          </a:p>
        </p:txBody>
      </p:sp>
      <p:sp>
        <p:nvSpPr>
          <p:cNvPr id="34" name="Oval 33"/>
          <p:cNvSpPr/>
          <p:nvPr/>
        </p:nvSpPr>
        <p:spPr>
          <a:xfrm>
            <a:off x="1625301" y="1780692"/>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10" tIns="45707" rIns="91410" bIns="45707" rtlCol="0" anchor="ctr"/>
          <a:lstStyle/>
          <a:p>
            <a:pPr algn="ctr">
              <a:defRPr/>
            </a:pPr>
            <a:r>
              <a:rPr lang="en-US" sz="2200" b="1" dirty="0">
                <a:solidFill>
                  <a:srgbClr val="000000"/>
                </a:solidFill>
                <a:latin typeface="IBM Plex Sans"/>
              </a:rPr>
              <a:t>3</a:t>
            </a:r>
          </a:p>
        </p:txBody>
      </p:sp>
      <p:pic>
        <p:nvPicPr>
          <p:cNvPr id="11" name="Picture 10"/>
          <p:cNvPicPr>
            <a:picLocks noChangeAspect="1"/>
          </p:cNvPicPr>
          <p:nvPr/>
        </p:nvPicPr>
        <p:blipFill>
          <a:blip r:embed="rId4" cstate="print">
            <a:extLst/>
          </a:blip>
          <a:stretch>
            <a:fillRect/>
          </a:stretch>
        </p:blipFill>
        <p:spPr>
          <a:xfrm>
            <a:off x="83604" y="1166337"/>
            <a:ext cx="681288" cy="467227"/>
          </a:xfrm>
          <a:prstGeom prst="rect">
            <a:avLst/>
          </a:prstGeom>
          <a:effectLst>
            <a:reflection blurRad="6350" stA="52000" endA="300" endPos="20000" dir="5400000" sy="-100000" algn="bl" rotWithShape="0"/>
          </a:effectLst>
        </p:spPr>
      </p:pic>
      <p:pic>
        <p:nvPicPr>
          <p:cNvPr id="13" name="Picture 12"/>
          <p:cNvPicPr>
            <a:picLocks noChangeAspect="1"/>
          </p:cNvPicPr>
          <p:nvPr/>
        </p:nvPicPr>
        <p:blipFill>
          <a:blip r:embed="rId5"/>
          <a:stretch>
            <a:fillRect/>
          </a:stretch>
        </p:blipFill>
        <p:spPr>
          <a:xfrm>
            <a:off x="271401" y="1586801"/>
            <a:ext cx="301521" cy="198371"/>
          </a:xfrm>
          <a:prstGeom prst="rect">
            <a:avLst/>
          </a:prstGeom>
        </p:spPr>
      </p:pic>
      <p:cxnSp>
        <p:nvCxnSpPr>
          <p:cNvPr id="14" name="Straight Arrow Connector 13"/>
          <p:cNvCxnSpPr/>
          <p:nvPr/>
        </p:nvCxnSpPr>
        <p:spPr>
          <a:xfrm flipV="1">
            <a:off x="843460" y="1330074"/>
            <a:ext cx="519811" cy="108864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6"/>
          <a:stretch>
            <a:fillRect/>
          </a:stretch>
        </p:blipFill>
        <p:spPr>
          <a:xfrm>
            <a:off x="442097" y="1365443"/>
            <a:ext cx="295291" cy="135675"/>
          </a:xfrm>
          <a:prstGeom prst="rect">
            <a:avLst/>
          </a:prstGeom>
        </p:spPr>
      </p:pic>
      <p:pic>
        <p:nvPicPr>
          <p:cNvPr id="17" name="Picture 16"/>
          <p:cNvPicPr>
            <a:picLocks noChangeAspect="1"/>
          </p:cNvPicPr>
          <p:nvPr/>
        </p:nvPicPr>
        <p:blipFill>
          <a:blip r:embed="rId7"/>
          <a:stretch>
            <a:fillRect/>
          </a:stretch>
        </p:blipFill>
        <p:spPr>
          <a:xfrm>
            <a:off x="473380" y="2201294"/>
            <a:ext cx="291512" cy="115071"/>
          </a:xfrm>
          <a:prstGeom prst="rect">
            <a:avLst/>
          </a:prstGeom>
        </p:spPr>
      </p:pic>
      <p:pic>
        <p:nvPicPr>
          <p:cNvPr id="18" name="Picture 17"/>
          <p:cNvPicPr>
            <a:picLocks noChangeAspect="1"/>
          </p:cNvPicPr>
          <p:nvPr/>
        </p:nvPicPr>
        <p:blipFill>
          <a:blip r:embed="rId4" cstate="print">
            <a:extLst/>
          </a:blip>
          <a:stretch>
            <a:fillRect/>
          </a:stretch>
        </p:blipFill>
        <p:spPr>
          <a:xfrm>
            <a:off x="60632" y="2650673"/>
            <a:ext cx="735027" cy="504081"/>
          </a:xfrm>
          <a:prstGeom prst="rect">
            <a:avLst/>
          </a:prstGeom>
          <a:effectLst>
            <a:reflection blurRad="6350" stA="52000" endA="300" endPos="20000" dir="5400000" sy="-100000" algn="bl" rotWithShape="0"/>
          </a:effectLst>
        </p:spPr>
      </p:pic>
      <p:cxnSp>
        <p:nvCxnSpPr>
          <p:cNvPr id="20" name="Straight Arrow Connector 19"/>
          <p:cNvCxnSpPr>
            <a:stCxn id="11" idx="3"/>
          </p:cNvCxnSpPr>
          <p:nvPr/>
        </p:nvCxnSpPr>
        <p:spPr>
          <a:xfrm flipV="1">
            <a:off x="764900" y="1270626"/>
            <a:ext cx="570859" cy="1293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273496" y="3061217"/>
            <a:ext cx="301521" cy="198371"/>
          </a:xfrm>
          <a:prstGeom prst="rect">
            <a:avLst/>
          </a:prstGeom>
        </p:spPr>
      </p:pic>
      <p:sp>
        <p:nvSpPr>
          <p:cNvPr id="24" name="Rectangle 23"/>
          <p:cNvSpPr/>
          <p:nvPr/>
        </p:nvSpPr>
        <p:spPr bwMode="auto">
          <a:xfrm>
            <a:off x="103723" y="983306"/>
            <a:ext cx="847572" cy="212489"/>
          </a:xfrm>
          <a:prstGeom prst="rect">
            <a:avLst/>
          </a:prstGeom>
          <a:solidFill>
            <a:srgbClr val="FF9966"/>
          </a:solidFill>
          <a:ln w="19050">
            <a:noFill/>
          </a:ln>
          <a:effectLst/>
          <a:extLst/>
        </p:spPr>
        <p:txBody>
          <a:bodyPr rot="0" spcFirstLastPara="0" vertOverflow="overflow" horzOverflow="overflow" vert="horz" wrap="square" lIns="108757" tIns="54379" rIns="108757" bIns="54379" numCol="1" spcCol="0" rtlCol="0" fromWordArt="0" anchor="t" anchorCtr="0" forceAA="0" compatLnSpc="1">
            <a:prstTxWarp prst="textNoShape">
              <a:avLst/>
            </a:prstTxWarp>
            <a:noAutofit/>
          </a:bodyPr>
          <a:lstStyle/>
          <a:p>
            <a:pPr defTabSz="1087588">
              <a:defRPr/>
            </a:pPr>
            <a:r>
              <a:rPr lang="en-US" sz="800" b="1" dirty="0">
                <a:solidFill>
                  <a:prstClr val="black"/>
                </a:solidFill>
                <a:latin typeface="Arial"/>
                <a:ea typeface="ＭＳ Ｐゴシック"/>
              </a:rPr>
              <a:t>Customer 1</a:t>
            </a:r>
          </a:p>
        </p:txBody>
      </p:sp>
      <p:sp>
        <p:nvSpPr>
          <p:cNvPr id="25" name="Rectangle 24"/>
          <p:cNvSpPr/>
          <p:nvPr/>
        </p:nvSpPr>
        <p:spPr bwMode="auto">
          <a:xfrm>
            <a:off x="-40883" y="2382619"/>
            <a:ext cx="989077" cy="340080"/>
          </a:xfrm>
          <a:prstGeom prst="rect">
            <a:avLst/>
          </a:prstGeom>
          <a:solidFill>
            <a:srgbClr val="00843A"/>
          </a:solidFill>
          <a:ln w="19050">
            <a:solidFill>
              <a:schemeClr val="tx2"/>
            </a:solidFill>
          </a:ln>
          <a:effectLst/>
          <a:extLst/>
        </p:spPr>
        <p:txBody>
          <a:bodyPr rot="0" spcFirstLastPara="0" vertOverflow="overflow" horzOverflow="overflow" vert="horz" wrap="square" lIns="174041" tIns="87023" rIns="174041" bIns="87023" numCol="1" spcCol="0" rtlCol="0" fromWordArt="0" anchor="t" anchorCtr="0" forceAA="0" compatLnSpc="1">
            <a:prstTxWarp prst="textNoShape">
              <a:avLst/>
            </a:prstTxWarp>
            <a:noAutofit/>
          </a:bodyPr>
          <a:lstStyle/>
          <a:p>
            <a:pPr defTabSz="1740362">
              <a:defRPr/>
            </a:pPr>
            <a:r>
              <a:rPr lang="en-US" sz="800" b="1" dirty="0">
                <a:solidFill>
                  <a:prstClr val="black"/>
                </a:solidFill>
                <a:latin typeface="Arial"/>
                <a:ea typeface="ＭＳ Ｐゴシック"/>
                <a:cs typeface=""/>
                <a:sym typeface="Arial"/>
              </a:rPr>
              <a:t>Customer 2</a:t>
            </a:r>
          </a:p>
        </p:txBody>
      </p:sp>
      <p:pic>
        <p:nvPicPr>
          <p:cNvPr id="47" name="Picture 46"/>
          <p:cNvPicPr>
            <a:picLocks noChangeAspect="1"/>
          </p:cNvPicPr>
          <p:nvPr/>
        </p:nvPicPr>
        <p:blipFill>
          <a:blip r:embed="rId6"/>
          <a:stretch>
            <a:fillRect/>
          </a:stretch>
        </p:blipFill>
        <p:spPr>
          <a:xfrm>
            <a:off x="5322220" y="3665667"/>
            <a:ext cx="295291" cy="135675"/>
          </a:xfrm>
          <a:prstGeom prst="rect">
            <a:avLst/>
          </a:prstGeom>
        </p:spPr>
      </p:pic>
      <p:pic>
        <p:nvPicPr>
          <p:cNvPr id="48" name="Picture 47"/>
          <p:cNvPicPr>
            <a:picLocks noChangeAspect="1"/>
          </p:cNvPicPr>
          <p:nvPr/>
        </p:nvPicPr>
        <p:blipFill>
          <a:blip r:embed="rId7"/>
          <a:stretch>
            <a:fillRect/>
          </a:stretch>
        </p:blipFill>
        <p:spPr>
          <a:xfrm>
            <a:off x="7228787" y="3675975"/>
            <a:ext cx="291512" cy="115071"/>
          </a:xfrm>
          <a:prstGeom prst="rect">
            <a:avLst/>
          </a:prstGeom>
        </p:spPr>
      </p:pic>
      <p:sp>
        <p:nvSpPr>
          <p:cNvPr id="53" name="Rounded Rectangle 52"/>
          <p:cNvSpPr/>
          <p:nvPr/>
        </p:nvSpPr>
        <p:spPr>
          <a:xfrm>
            <a:off x="5105441" y="3849361"/>
            <a:ext cx="512064" cy="106668"/>
          </a:xfrm>
          <a:prstGeom prst="roundRect">
            <a:avLst/>
          </a:prstGeom>
          <a:noFill/>
        </p:spPr>
        <p:txBody>
          <a:bodyPr wrap="square" lIns="0" tIns="0" rIns="0" bIns="0" rtlCol="0" anchor="ctr">
            <a:noAutofit/>
          </a:bodyPr>
          <a:lstStyle/>
          <a:p>
            <a:pPr algn="ctr">
              <a:defRPr/>
            </a:pPr>
            <a:endParaRPr lang="en-US" sz="1600" dirty="0" err="1">
              <a:solidFill>
                <a:srgbClr val="FFFFFF"/>
              </a:solidFill>
              <a:latin typeface="Arial"/>
              <a:cs typeface="Arial"/>
            </a:endParaRPr>
          </a:p>
        </p:txBody>
      </p:sp>
      <p:sp>
        <p:nvSpPr>
          <p:cNvPr id="60" name="Oval 59"/>
          <p:cNvSpPr/>
          <p:nvPr/>
        </p:nvSpPr>
        <p:spPr>
          <a:xfrm>
            <a:off x="4386055" y="216466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10" tIns="45707" rIns="91410" bIns="45707" rtlCol="0" anchor="ctr"/>
          <a:lstStyle/>
          <a:p>
            <a:pPr algn="ctr">
              <a:defRPr/>
            </a:pPr>
            <a:r>
              <a:rPr lang="en-US" sz="2200" b="1" dirty="0">
                <a:solidFill>
                  <a:srgbClr val="000000"/>
                </a:solidFill>
                <a:latin typeface="IBM Plex Sans"/>
              </a:rPr>
              <a:t>1</a:t>
            </a:r>
          </a:p>
        </p:txBody>
      </p:sp>
      <p:sp>
        <p:nvSpPr>
          <p:cNvPr id="61" name="Oval 60"/>
          <p:cNvSpPr/>
          <p:nvPr/>
        </p:nvSpPr>
        <p:spPr>
          <a:xfrm>
            <a:off x="3311245" y="216466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10" tIns="45707" rIns="91410" bIns="45707" rtlCol="0" anchor="ctr"/>
          <a:lstStyle/>
          <a:p>
            <a:pPr algn="ctr">
              <a:defRPr/>
            </a:pPr>
            <a:r>
              <a:rPr lang="en-US" sz="2200" b="1" dirty="0">
                <a:solidFill>
                  <a:srgbClr val="000000"/>
                </a:solidFill>
                <a:latin typeface="IBM Plex Sans"/>
              </a:rPr>
              <a:t>2</a:t>
            </a:r>
          </a:p>
        </p:txBody>
      </p:sp>
    </p:spTree>
    <p:extLst>
      <p:ext uri="{BB962C8B-B14F-4D97-AF65-F5344CB8AC3E}">
        <p14:creationId xmlns:p14="http://schemas.microsoft.com/office/powerpoint/2010/main" val="340844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3202" y="123141"/>
            <a:ext cx="11688233" cy="631239"/>
          </a:xfrm>
        </p:spPr>
        <p:txBody>
          <a:bodyPr vert="horz" lIns="0" tIns="0" rIns="0" bIns="0" rtlCol="0" anchor="t" anchorCtr="0">
            <a:noAutofit/>
          </a:bodyPr>
          <a:lstStyle/>
          <a:p>
            <a:pPr defTabSz="457189"/>
            <a:r>
              <a:rPr lang="en-US" sz="2667" dirty="0">
                <a:latin typeface="IBM Plex Sans"/>
              </a:rPr>
              <a:t>Key Protect – Geo availability, Compliance, and services integrated </a:t>
            </a:r>
          </a:p>
        </p:txBody>
      </p:sp>
      <p:pic>
        <p:nvPicPr>
          <p:cNvPr id="5" name="Picture 4">
            <a:extLst>
              <a:ext uri="{FF2B5EF4-FFF2-40B4-BE49-F238E27FC236}">
                <a16:creationId xmlns:a16="http://schemas.microsoft.com/office/drawing/2014/main" id="{75596F24-0445-104C-99F6-FB52F8A9C938}"/>
              </a:ext>
            </a:extLst>
          </p:cNvPr>
          <p:cNvPicPr>
            <a:picLocks noChangeAspect="1"/>
          </p:cNvPicPr>
          <p:nvPr/>
        </p:nvPicPr>
        <p:blipFill>
          <a:blip r:embed="rId3"/>
          <a:stretch>
            <a:fillRect/>
          </a:stretch>
        </p:blipFill>
        <p:spPr>
          <a:xfrm>
            <a:off x="387127" y="841896"/>
            <a:ext cx="7601509" cy="4852833"/>
          </a:xfrm>
          <a:prstGeom prst="rect">
            <a:avLst/>
          </a:prstGeom>
        </p:spPr>
      </p:pic>
      <p:sp>
        <p:nvSpPr>
          <p:cNvPr id="6" name="Footer Placeholder 3">
            <a:extLst>
              <a:ext uri="{FF2B5EF4-FFF2-40B4-BE49-F238E27FC236}">
                <a16:creationId xmlns:a16="http://schemas.microsoft.com/office/drawing/2014/main" id="{70E14A68-3FC6-6E41-B8A5-78EAE4948B27}"/>
              </a:ext>
            </a:extLst>
          </p:cNvPr>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sz="800" dirty="0"/>
              <a:t>© 2019 IBM Corporation</a:t>
            </a:r>
            <a:endParaRPr lang="en-US" sz="800" dirty="0"/>
          </a:p>
        </p:txBody>
      </p:sp>
      <p:graphicFrame>
        <p:nvGraphicFramePr>
          <p:cNvPr id="7" name="Table 6">
            <a:extLst>
              <a:ext uri="{FF2B5EF4-FFF2-40B4-BE49-F238E27FC236}">
                <a16:creationId xmlns:a16="http://schemas.microsoft.com/office/drawing/2014/main" id="{2B09C161-B5B4-D941-B3ED-1CB46F0B3158}"/>
              </a:ext>
            </a:extLst>
          </p:cNvPr>
          <p:cNvGraphicFramePr>
            <a:graphicFrameLocks noGrp="1"/>
          </p:cNvGraphicFramePr>
          <p:nvPr>
            <p:extLst>
              <p:ext uri="{D42A27DB-BD31-4B8C-83A1-F6EECF244321}">
                <p14:modId xmlns:p14="http://schemas.microsoft.com/office/powerpoint/2010/main" val="3440255684"/>
              </p:ext>
            </p:extLst>
          </p:nvPr>
        </p:nvGraphicFramePr>
        <p:xfrm>
          <a:off x="8315850" y="841896"/>
          <a:ext cx="3489023" cy="1483360"/>
        </p:xfrm>
        <a:graphic>
          <a:graphicData uri="http://schemas.openxmlformats.org/drawingml/2006/table">
            <a:tbl>
              <a:tblPr firstRow="1" bandRow="1">
                <a:tableStyleId>{91EBBBCC-DAD2-459C-BE2E-F6DE35CF9A28}</a:tableStyleId>
              </a:tblPr>
              <a:tblGrid>
                <a:gridCol w="2005440">
                  <a:extLst>
                    <a:ext uri="{9D8B030D-6E8A-4147-A177-3AD203B41FA5}">
                      <a16:colId xmlns:a16="http://schemas.microsoft.com/office/drawing/2014/main" val="4280625144"/>
                    </a:ext>
                  </a:extLst>
                </a:gridCol>
                <a:gridCol w="1483583">
                  <a:extLst>
                    <a:ext uri="{9D8B030D-6E8A-4147-A177-3AD203B41FA5}">
                      <a16:colId xmlns:a16="http://schemas.microsoft.com/office/drawing/2014/main" val="2982535403"/>
                    </a:ext>
                  </a:extLst>
                </a:gridCol>
              </a:tblGrid>
              <a:tr h="370840">
                <a:tc>
                  <a:txBody>
                    <a:bodyPr/>
                    <a:lstStyle/>
                    <a:p>
                      <a:r>
                        <a:rPr lang="en-US" sz="1600" dirty="0"/>
                        <a:t>Compliance</a:t>
                      </a:r>
                    </a:p>
                  </a:txBody>
                  <a:tcPr/>
                </a:tc>
                <a:tc>
                  <a:txBody>
                    <a:bodyPr/>
                    <a:lstStyle/>
                    <a:p>
                      <a:endParaRPr lang="en-US" sz="1600" dirty="0"/>
                    </a:p>
                  </a:txBody>
                  <a:tcPr/>
                </a:tc>
                <a:extLst>
                  <a:ext uri="{0D108BD9-81ED-4DB2-BD59-A6C34878D82A}">
                    <a16:rowId xmlns:a16="http://schemas.microsoft.com/office/drawing/2014/main" val="2808192725"/>
                  </a:ext>
                </a:extLst>
              </a:tr>
              <a:tr h="370840">
                <a:tc>
                  <a:txBody>
                    <a:bodyPr/>
                    <a:lstStyle/>
                    <a:p>
                      <a:r>
                        <a:rPr lang="en-US" sz="1400" dirty="0"/>
                        <a:t>HIPAA ready</a:t>
                      </a:r>
                    </a:p>
                  </a:txBody>
                  <a:tcPr/>
                </a:tc>
                <a:tc>
                  <a:txBody>
                    <a:bodyPr/>
                    <a:lstStyle/>
                    <a:p>
                      <a:pPr marL="285750" indent="-285750">
                        <a:buFont typeface="Wingdings" pitchFamily="2" charset="2"/>
                        <a:buChar char="ü"/>
                      </a:pPr>
                      <a:r>
                        <a:rPr lang="en-US" sz="1400" dirty="0"/>
                        <a:t>achieved</a:t>
                      </a:r>
                      <a:endParaRPr lang="en-US" sz="1400" dirty="0">
                        <a:solidFill>
                          <a:srgbClr val="00B050"/>
                        </a:solidFill>
                      </a:endParaRPr>
                    </a:p>
                  </a:txBody>
                  <a:tcPr/>
                </a:tc>
                <a:extLst>
                  <a:ext uri="{0D108BD9-81ED-4DB2-BD59-A6C34878D82A}">
                    <a16:rowId xmlns:a16="http://schemas.microsoft.com/office/drawing/2014/main" val="455041157"/>
                  </a:ext>
                </a:extLst>
              </a:tr>
              <a:tr h="370840">
                <a:tc>
                  <a:txBody>
                    <a:bodyPr/>
                    <a:lstStyle/>
                    <a:p>
                      <a:r>
                        <a:rPr lang="en-US" sz="1400" dirty="0"/>
                        <a:t>SOC2 Type I</a:t>
                      </a:r>
                    </a:p>
                  </a:txBody>
                  <a:tcPr/>
                </a:tc>
                <a:tc>
                  <a:txBody>
                    <a:bodyPr/>
                    <a:lstStyle/>
                    <a:p>
                      <a:pPr marL="285750" indent="-285750">
                        <a:buFont typeface="Wingdings" pitchFamily="2" charset="2"/>
                        <a:buChar char="ü"/>
                      </a:pPr>
                      <a:r>
                        <a:rPr lang="en-US" sz="1400" dirty="0"/>
                        <a:t>achieved</a:t>
                      </a:r>
                      <a:endParaRPr lang="en-US" sz="1400" dirty="0">
                        <a:solidFill>
                          <a:srgbClr val="00B050"/>
                        </a:solidFill>
                      </a:endParaRPr>
                    </a:p>
                  </a:txBody>
                  <a:tcPr/>
                </a:tc>
                <a:extLst>
                  <a:ext uri="{0D108BD9-81ED-4DB2-BD59-A6C34878D82A}">
                    <a16:rowId xmlns:a16="http://schemas.microsoft.com/office/drawing/2014/main" val="352269390"/>
                  </a:ext>
                </a:extLst>
              </a:tr>
              <a:tr h="370840">
                <a:tc>
                  <a:txBody>
                    <a:bodyPr/>
                    <a:lstStyle/>
                    <a:p>
                      <a:r>
                        <a:rPr lang="en-US" sz="1400" dirty="0"/>
                        <a:t>SOC2 Type II</a:t>
                      </a:r>
                    </a:p>
                  </a:txBody>
                  <a:tcPr/>
                </a:tc>
                <a:tc>
                  <a:txBody>
                    <a:bodyPr/>
                    <a:lstStyle/>
                    <a:p>
                      <a:r>
                        <a:rPr lang="en-US" sz="1400" dirty="0"/>
                        <a:t>In progress</a:t>
                      </a:r>
                    </a:p>
                  </a:txBody>
                  <a:tcPr/>
                </a:tc>
                <a:extLst>
                  <a:ext uri="{0D108BD9-81ED-4DB2-BD59-A6C34878D82A}">
                    <a16:rowId xmlns:a16="http://schemas.microsoft.com/office/drawing/2014/main" val="1416704839"/>
                  </a:ext>
                </a:extLst>
              </a:tr>
            </a:tbl>
          </a:graphicData>
        </a:graphic>
      </p:graphicFrame>
      <p:graphicFrame>
        <p:nvGraphicFramePr>
          <p:cNvPr id="9" name="Table 8">
            <a:extLst>
              <a:ext uri="{FF2B5EF4-FFF2-40B4-BE49-F238E27FC236}">
                <a16:creationId xmlns:a16="http://schemas.microsoft.com/office/drawing/2014/main" id="{AC0DB22F-65FA-424A-BF65-2C5365700696}"/>
              </a:ext>
            </a:extLst>
          </p:cNvPr>
          <p:cNvGraphicFramePr>
            <a:graphicFrameLocks noGrp="1"/>
          </p:cNvGraphicFramePr>
          <p:nvPr>
            <p:extLst>
              <p:ext uri="{D42A27DB-BD31-4B8C-83A1-F6EECF244321}">
                <p14:modId xmlns:p14="http://schemas.microsoft.com/office/powerpoint/2010/main" val="3856066647"/>
              </p:ext>
            </p:extLst>
          </p:nvPr>
        </p:nvGraphicFramePr>
        <p:xfrm>
          <a:off x="8315850" y="2578731"/>
          <a:ext cx="3731370" cy="3790832"/>
        </p:xfrm>
        <a:graphic>
          <a:graphicData uri="http://schemas.openxmlformats.org/drawingml/2006/table">
            <a:tbl>
              <a:tblPr firstRow="1" bandRow="1">
                <a:tableStyleId>{91EBBBCC-DAD2-459C-BE2E-F6DE35CF9A28}</a:tableStyleId>
              </a:tblPr>
              <a:tblGrid>
                <a:gridCol w="1959720">
                  <a:extLst>
                    <a:ext uri="{9D8B030D-6E8A-4147-A177-3AD203B41FA5}">
                      <a16:colId xmlns:a16="http://schemas.microsoft.com/office/drawing/2014/main" val="2626123543"/>
                    </a:ext>
                  </a:extLst>
                </a:gridCol>
                <a:gridCol w="1771650">
                  <a:extLst>
                    <a:ext uri="{9D8B030D-6E8A-4147-A177-3AD203B41FA5}">
                      <a16:colId xmlns:a16="http://schemas.microsoft.com/office/drawing/2014/main" val="2626463500"/>
                    </a:ext>
                  </a:extLst>
                </a:gridCol>
              </a:tblGrid>
              <a:tr h="274320">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r>
                        <a:rPr lang="en-US" sz="1600" dirty="0"/>
                        <a:t>Service</a:t>
                      </a:r>
                      <a:endParaRPr lang="en-US" sz="16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pPr marL="168275" indent="-168275" algn="l">
                        <a:buFont typeface="Wingdings" panose="05000000000000000000" pitchFamily="2" charset="2"/>
                        <a:buChar char="ü"/>
                      </a:pPr>
                      <a:endParaRPr lang="en-US" sz="16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10001"/>
                  </a:ext>
                </a:extLst>
              </a:tr>
              <a:tr h="27432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400" dirty="0"/>
                        <a:t>Cloud Object Storage</a:t>
                      </a:r>
                      <a:endParaRPr lang="en-US" sz="14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p>
                      <a:pPr marL="168275" indent="-168275" algn="l">
                        <a:buFont typeface="Wingdings" panose="05000000000000000000" pitchFamily="2" charset="2"/>
                        <a:buChar char="ü"/>
                      </a:pPr>
                      <a:r>
                        <a:rPr lang="en-US" sz="1400" kern="1200" dirty="0">
                          <a:solidFill>
                            <a:sysClr val="windowText" lastClr="000000"/>
                          </a:solidFill>
                          <a:latin typeface="Calibri" panose="020F0502020204030204" pitchFamily="34" charset="0"/>
                          <a:ea typeface="IBM Plex Sans" charset="0"/>
                          <a:cs typeface="IBM Plex Sans" charset="0"/>
                        </a:rPr>
                        <a:t>Delivered</a:t>
                      </a:r>
                    </a:p>
                  </a:txBody>
                  <a:tcPr anchor="ctr"/>
                </a:tc>
                <a:extLst>
                  <a:ext uri="{0D108BD9-81ED-4DB2-BD59-A6C34878D82A}">
                    <a16:rowId xmlns:a16="http://schemas.microsoft.com/office/drawing/2014/main" val="1382314894"/>
                  </a:ext>
                </a:extLst>
              </a:tr>
              <a:tr h="457200">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r>
                        <a:rPr lang="en-US" sz="1400" dirty="0"/>
                        <a:t>VSI Secure Boot </a:t>
                      </a:r>
                      <a:br>
                        <a:rPr lang="en-US" sz="1400" dirty="0"/>
                      </a:br>
                      <a:r>
                        <a:rPr lang="en-US" sz="1400" dirty="0"/>
                        <a:t>&amp; Local Disk</a:t>
                      </a:r>
                      <a:endParaRPr lang="en-US" sz="14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pPr marL="168275" indent="-168275" algn="l">
                        <a:buFont typeface="Wingdings" panose="05000000000000000000" pitchFamily="2" charset="2"/>
                        <a:buChar char="ü"/>
                      </a:pPr>
                      <a:r>
                        <a:rPr lang="en-US" sz="1400" kern="1200" dirty="0"/>
                        <a:t>Delivered</a:t>
                      </a:r>
                      <a:endParaRPr lang="en-US" sz="14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10000"/>
                  </a:ext>
                </a:extLst>
              </a:tr>
              <a:tr h="487482">
                <a:tc>
                  <a:txBody>
                    <a:bodyPr/>
                    <a:lstStyle/>
                    <a:p>
                      <a:r>
                        <a:rPr lang="en-US" sz="1400" dirty="0"/>
                        <a:t>IBM Cloud Databases</a:t>
                      </a:r>
                    </a:p>
                    <a:p>
                      <a:pPr marL="171450" indent="-112713">
                        <a:buFontTx/>
                        <a:buChar char="-"/>
                      </a:pPr>
                      <a:r>
                        <a:rPr lang="en-US" sz="1400" baseline="0" dirty="0"/>
                        <a:t>Postgres, </a:t>
                      </a:r>
                      <a:r>
                        <a:rPr lang="en-US" sz="1400" baseline="0" dirty="0" err="1"/>
                        <a:t>Redis</a:t>
                      </a:r>
                      <a:r>
                        <a:rPr lang="en-US" sz="1400" baseline="0" dirty="0"/>
                        <a:t>, Elastic, </a:t>
                      </a:r>
                      <a:r>
                        <a:rPr lang="en-US" sz="1400" baseline="0" dirty="0" err="1"/>
                        <a:t>Etcd</a:t>
                      </a:r>
                      <a:endParaRPr lang="en-US" sz="14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p>
                      <a:pPr marL="168275" marR="0" indent="-168275"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kern="1200" dirty="0"/>
                        <a:t>Delivered</a:t>
                      </a:r>
                      <a:endParaRPr lang="en-US" sz="14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10002"/>
                  </a:ext>
                </a:extLst>
              </a:tr>
              <a:tr h="365726">
                <a:tc>
                  <a:txBody>
                    <a:bodyPr/>
                    <a:lstStyle/>
                    <a:p>
                      <a:r>
                        <a:rPr lang="en-US" sz="1400" dirty="0"/>
                        <a:t>IBM Cloud Databases</a:t>
                      </a:r>
                    </a:p>
                    <a:p>
                      <a:pPr marL="171450" indent="-112713">
                        <a:buFontTx/>
                        <a:buChar char="-"/>
                      </a:pPr>
                      <a:r>
                        <a:rPr lang="en-US" sz="1400" baseline="0" dirty="0"/>
                        <a:t>MongoDB, RabbitMQ</a:t>
                      </a:r>
                      <a:endParaRPr lang="en-US" sz="1400" baseline="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kern="1200" dirty="0"/>
                        <a:t>Delivered</a:t>
                      </a:r>
                      <a:endParaRPr lang="en-US" sz="14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1563494627"/>
                  </a:ext>
                </a:extLst>
              </a:tr>
              <a:tr h="457200">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r>
                        <a:rPr lang="en-US" sz="1400" dirty="0"/>
                        <a:t>VPC Block Storage</a:t>
                      </a:r>
                      <a:endParaRPr lang="en-US" sz="14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t>2Q 2019</a:t>
                      </a:r>
                      <a:endParaRPr lang="en-US" sz="14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3050968925"/>
                  </a:ext>
                </a:extLst>
              </a:tr>
              <a:tr h="407552">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r>
                        <a:rPr lang="en-US" sz="1400" dirty="0" err="1"/>
                        <a:t>VMWare</a:t>
                      </a:r>
                      <a:endParaRPr lang="en-US" sz="14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pPr marL="171450" marR="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kern="1200" dirty="0"/>
                        <a:t>Delivered</a:t>
                      </a:r>
                      <a:endParaRPr lang="en-US" sz="14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10003"/>
                  </a:ext>
                </a:extLst>
              </a:tr>
              <a:tr h="294344">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r>
                        <a:rPr lang="en-US" sz="1400" dirty="0"/>
                        <a:t>DB2</a:t>
                      </a:r>
                      <a:endParaRPr lang="en-US" sz="1400" dirty="0">
                        <a:solidFill>
                          <a:sysClr val="windowText" lastClr="000000"/>
                        </a:solidFill>
                        <a:latin typeface="Calibri" panose="020F0502020204030204" pitchFamily="34" charset="0"/>
                        <a:ea typeface="IBM Plex Sans" charset="0"/>
                        <a:cs typeface="IBM Plex Sans" charset="0"/>
                      </a:endParaRPr>
                    </a:p>
                  </a:txBody>
                  <a:tcPr anchor="ctr"/>
                </a:tc>
                <a:tc>
                  <a:txBody>
                    <a:bodyPr/>
                    <a:lstStyle>
                      <a:lvl1pPr marL="0" algn="l" defTabSz="1088473" rtl="0" eaLnBrk="1" latinLnBrk="0" hangingPunct="1">
                        <a:defRPr sz="2167" kern="1200">
                          <a:solidFill>
                            <a:schemeClr val="dk1"/>
                          </a:solidFill>
                          <a:latin typeface="IBM Plex Sans"/>
                        </a:defRPr>
                      </a:lvl1pPr>
                      <a:lvl2pPr marL="544237" algn="l" defTabSz="1088473" rtl="0" eaLnBrk="1" latinLnBrk="0" hangingPunct="1">
                        <a:defRPr sz="2167" kern="1200">
                          <a:solidFill>
                            <a:schemeClr val="dk1"/>
                          </a:solidFill>
                          <a:latin typeface="IBM Plex Sans"/>
                        </a:defRPr>
                      </a:lvl2pPr>
                      <a:lvl3pPr marL="1088473" algn="l" defTabSz="1088473" rtl="0" eaLnBrk="1" latinLnBrk="0" hangingPunct="1">
                        <a:defRPr sz="2167" kern="1200">
                          <a:solidFill>
                            <a:schemeClr val="dk1"/>
                          </a:solidFill>
                          <a:latin typeface="IBM Plex Sans"/>
                        </a:defRPr>
                      </a:lvl3pPr>
                      <a:lvl4pPr marL="1632711" algn="l" defTabSz="1088473" rtl="0" eaLnBrk="1" latinLnBrk="0" hangingPunct="1">
                        <a:defRPr sz="2167" kern="1200">
                          <a:solidFill>
                            <a:schemeClr val="dk1"/>
                          </a:solidFill>
                          <a:latin typeface="IBM Plex Sans"/>
                        </a:defRPr>
                      </a:lvl4pPr>
                      <a:lvl5pPr marL="2176947" algn="l" defTabSz="1088473" rtl="0" eaLnBrk="1" latinLnBrk="0" hangingPunct="1">
                        <a:defRPr sz="2167" kern="1200">
                          <a:solidFill>
                            <a:schemeClr val="dk1"/>
                          </a:solidFill>
                          <a:latin typeface="IBM Plex Sans"/>
                        </a:defRPr>
                      </a:lvl5pPr>
                      <a:lvl6pPr marL="2721184" algn="l" defTabSz="1088473" rtl="0" eaLnBrk="1" latinLnBrk="0" hangingPunct="1">
                        <a:defRPr sz="2167" kern="1200">
                          <a:solidFill>
                            <a:schemeClr val="dk1"/>
                          </a:solidFill>
                          <a:latin typeface="IBM Plex Sans"/>
                        </a:defRPr>
                      </a:lvl6pPr>
                      <a:lvl7pPr marL="3265420" algn="l" defTabSz="1088473" rtl="0" eaLnBrk="1" latinLnBrk="0" hangingPunct="1">
                        <a:defRPr sz="2167" kern="1200">
                          <a:solidFill>
                            <a:schemeClr val="dk1"/>
                          </a:solidFill>
                          <a:latin typeface="IBM Plex Sans"/>
                        </a:defRPr>
                      </a:lvl7pPr>
                      <a:lvl8pPr marL="3809657" algn="l" defTabSz="1088473" rtl="0" eaLnBrk="1" latinLnBrk="0" hangingPunct="1">
                        <a:defRPr sz="2167" kern="1200">
                          <a:solidFill>
                            <a:schemeClr val="dk1"/>
                          </a:solidFill>
                          <a:latin typeface="IBM Plex Sans"/>
                        </a:defRPr>
                      </a:lvl8pPr>
                      <a:lvl9pPr marL="4353894" algn="l" defTabSz="1088473" rtl="0" eaLnBrk="1" latinLnBrk="0" hangingPunct="1">
                        <a:defRPr sz="2167" kern="1200">
                          <a:solidFill>
                            <a:schemeClr val="dk1"/>
                          </a:solidFill>
                          <a:latin typeface="IBM Plex Sans"/>
                        </a:defRPr>
                      </a:lvl9pPr>
                    </a:lstStyle>
                    <a:p>
                      <a:pPr marL="171450" indent="-171450" algn="l">
                        <a:buFont typeface="Arial" panose="020B0604020202020204" pitchFamily="34" charset="0"/>
                        <a:buChar char="•"/>
                      </a:pPr>
                      <a:r>
                        <a:rPr lang="en-US" sz="1400" kern="1200" dirty="0"/>
                        <a:t>2Q 2019</a:t>
                      </a:r>
                      <a:endParaRPr lang="en-US" sz="1400" kern="1200" dirty="0">
                        <a:solidFill>
                          <a:sysClr val="windowText" lastClr="000000"/>
                        </a:solidFill>
                        <a:latin typeface="Calibri" panose="020F0502020204030204" pitchFamily="34" charset="0"/>
                        <a:ea typeface="IBM Plex Sans" charset="0"/>
                        <a:cs typeface="IBM Plex Sans" charset="0"/>
                      </a:endParaRPr>
                    </a:p>
                  </a:txBody>
                  <a:tcPr anchor="ctr"/>
                </a:tc>
                <a:extLst>
                  <a:ext uri="{0D108BD9-81ED-4DB2-BD59-A6C34878D82A}">
                    <a16:rowId xmlns:a16="http://schemas.microsoft.com/office/drawing/2014/main" val="2148596657"/>
                  </a:ext>
                </a:extLst>
              </a:tr>
            </a:tbl>
          </a:graphicData>
        </a:graphic>
      </p:graphicFrame>
    </p:spTree>
    <p:extLst>
      <p:ext uri="{BB962C8B-B14F-4D97-AF65-F5344CB8AC3E}">
        <p14:creationId xmlns:p14="http://schemas.microsoft.com/office/powerpoint/2010/main" val="2763882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5552091" y="1770433"/>
            <a:ext cx="6421364" cy="4157571"/>
          </a:xfrm>
          <a:prstGeom prst="rect">
            <a:avLst/>
          </a:prstGeom>
          <a:solidFill>
            <a:schemeClr val="accent2">
              <a:lumMod val="20000"/>
              <a:lumOff val="80000"/>
            </a:schemeClr>
          </a:solidFill>
          <a:ln>
            <a:solidFill>
              <a:schemeClr val="bg2"/>
            </a:solidFill>
          </a:ln>
        </p:spPr>
        <p:txBody>
          <a:bodyPr wrap="square" lIns="0" tIns="0" rIns="0" bIns="0" rtlCol="0" anchor="ctr">
            <a:noAutofit/>
          </a:bodyPr>
          <a:lstStyle/>
          <a:p>
            <a:pPr marL="0" marR="0" lvl="0" indent="0" algn="ctr" defTabSz="9134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2" name="Rectangle 61"/>
          <p:cNvSpPr/>
          <p:nvPr/>
        </p:nvSpPr>
        <p:spPr>
          <a:xfrm>
            <a:off x="1937422" y="1770432"/>
            <a:ext cx="3320217" cy="3992781"/>
          </a:xfrm>
          <a:prstGeom prst="rect">
            <a:avLst/>
          </a:prstGeom>
          <a:solidFill>
            <a:schemeClr val="accent2">
              <a:lumMod val="20000"/>
              <a:lumOff val="80000"/>
            </a:schemeClr>
          </a:solidFill>
          <a:ln>
            <a:solidFill>
              <a:schemeClr val="bg2"/>
            </a:solidFill>
          </a:ln>
        </p:spPr>
        <p:txBody>
          <a:bodyPr wrap="square" lIns="0" tIns="0" rIns="0" bIns="0" rtlCol="0" anchor="ctr">
            <a:noAutofit/>
          </a:bodyPr>
          <a:lstStyle/>
          <a:p>
            <a:pPr marL="0" marR="0" lvl="0" indent="0" algn="ctr" defTabSz="9134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Title 8">
            <a:extLst>
              <a:ext uri="{FF2B5EF4-FFF2-40B4-BE49-F238E27FC236}">
                <a16:creationId xmlns:a16="http://schemas.microsoft.com/office/drawing/2014/main" id="{CB808B3D-781A-F44E-A7AE-64F4CF00219D}"/>
              </a:ext>
            </a:extLst>
          </p:cNvPr>
          <p:cNvSpPr>
            <a:spLocks noGrp="1"/>
          </p:cNvSpPr>
          <p:nvPr>
            <p:ph type="title"/>
          </p:nvPr>
        </p:nvSpPr>
        <p:spPr>
          <a:xfrm>
            <a:off x="304800" y="14224"/>
            <a:ext cx="11582400" cy="508000"/>
          </a:xfrm>
        </p:spPr>
        <p:txBody>
          <a:bodyPr/>
          <a:lstStyle/>
          <a:p>
            <a:r>
              <a:rPr lang="en-US" altLang="en-US" dirty="0">
                <a:latin typeface="+mj-lt"/>
                <a:ea typeface="ＭＳ Ｐゴシック" charset="-128"/>
                <a:cs typeface="Arial" panose="020B0604020202020204" pitchFamily="34" charset="0"/>
              </a:rPr>
              <a:t>Encrypting Data at Rest with increasing customer control</a:t>
            </a:r>
            <a:br>
              <a:rPr lang="en-US" altLang="en-US" dirty="0">
                <a:latin typeface="+mj-lt"/>
                <a:ea typeface="ＭＳ Ｐゴシック" charset="-128"/>
                <a:cs typeface="Arial" panose="020B0604020202020204" pitchFamily="34" charset="0"/>
              </a:rPr>
            </a:br>
            <a:endParaRPr lang="en-US" sz="1900" dirty="0">
              <a:latin typeface="+mj-lt"/>
              <a:cs typeface="Arial" panose="020B0604020202020204" pitchFamily="34" charset="0"/>
            </a:endParaRPr>
          </a:p>
        </p:txBody>
      </p:sp>
      <p:sp>
        <p:nvSpPr>
          <p:cNvPr id="16" name="Shape 3055">
            <a:extLst>
              <a:ext uri="{FF2B5EF4-FFF2-40B4-BE49-F238E27FC236}">
                <a16:creationId xmlns:a16="http://schemas.microsoft.com/office/drawing/2014/main" id="{E7C2ED0D-778C-0547-8D75-D08607E48E14}"/>
              </a:ext>
            </a:extLst>
          </p:cNvPr>
          <p:cNvSpPr/>
          <p:nvPr/>
        </p:nvSpPr>
        <p:spPr>
          <a:xfrm rot="5400000">
            <a:off x="3204524" y="2634688"/>
            <a:ext cx="354925" cy="937461"/>
          </a:xfrm>
          <a:prstGeom prst="roundRect">
            <a:avLst>
              <a:gd name="adj" fmla="val 16667"/>
            </a:avLst>
          </a:prstGeom>
          <a:noFill/>
          <a:ln>
            <a:noFill/>
          </a:ln>
        </p:spPr>
        <p:txBody>
          <a:bodyPr spcFirstLastPara="1" wrap="square" lIns="194766" tIns="194766" rIns="194766" bIns="194766" anchor="ctr"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98" name="Shape 3055">
            <a:extLst>
              <a:ext uri="{FF2B5EF4-FFF2-40B4-BE49-F238E27FC236}">
                <a16:creationId xmlns:a16="http://schemas.microsoft.com/office/drawing/2014/main" id="{8C426B2B-8A30-324E-A0B0-87B421BD294F}"/>
              </a:ext>
            </a:extLst>
          </p:cNvPr>
          <p:cNvSpPr/>
          <p:nvPr/>
        </p:nvSpPr>
        <p:spPr>
          <a:xfrm rot="5400000">
            <a:off x="6600579" y="2121123"/>
            <a:ext cx="370815" cy="1023612"/>
          </a:xfrm>
          <a:prstGeom prst="roundRect">
            <a:avLst>
              <a:gd name="adj" fmla="val 16667"/>
            </a:avLst>
          </a:prstGeom>
          <a:noFill/>
          <a:ln>
            <a:noFill/>
          </a:ln>
        </p:spPr>
        <p:txBody>
          <a:bodyPr spcFirstLastPara="1" wrap="square" lIns="194766" tIns="194766" rIns="194766" bIns="194766" anchor="ctr"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2" name="Group 1"/>
          <p:cNvGrpSpPr/>
          <p:nvPr/>
        </p:nvGrpSpPr>
        <p:grpSpPr>
          <a:xfrm>
            <a:off x="2730757" y="5763216"/>
            <a:ext cx="1136459" cy="995189"/>
            <a:chOff x="85970" y="933380"/>
            <a:chExt cx="852344" cy="746392"/>
          </a:xfrm>
        </p:grpSpPr>
        <p:pic>
          <p:nvPicPr>
            <p:cNvPr id="127" name="Shape 3057">
              <a:extLst>
                <a:ext uri="{FF2B5EF4-FFF2-40B4-BE49-F238E27FC236}">
                  <a16:creationId xmlns:a16="http://schemas.microsoft.com/office/drawing/2014/main" id="{DF69DB9D-0D3E-1743-ACFD-7B8260223403}"/>
                </a:ext>
              </a:extLst>
            </p:cNvPr>
            <p:cNvPicPr preferRelativeResize="0"/>
            <p:nvPr/>
          </p:nvPicPr>
          <p:blipFill rotWithShape="1">
            <a:blip r:embed="rId2">
              <a:alphaModFix/>
            </a:blip>
            <a:srcRect/>
            <a:stretch/>
          </p:blipFill>
          <p:spPr>
            <a:xfrm>
              <a:off x="157518" y="933380"/>
              <a:ext cx="465227" cy="434302"/>
            </a:xfrm>
            <a:prstGeom prst="rect">
              <a:avLst/>
            </a:prstGeom>
            <a:noFill/>
            <a:ln>
              <a:noFill/>
            </a:ln>
            <a:effectLst>
              <a:reflection stA="52000" endA="300" endPos="20000" sy="-100000" algn="bl" rotWithShape="0"/>
            </a:effectLst>
          </p:spPr>
        </p:pic>
        <p:pic>
          <p:nvPicPr>
            <p:cNvPr id="128" name="Shape 3061">
              <a:extLst>
                <a:ext uri="{FF2B5EF4-FFF2-40B4-BE49-F238E27FC236}">
                  <a16:creationId xmlns:a16="http://schemas.microsoft.com/office/drawing/2014/main" id="{56CC39A7-F44D-5B42-97DA-751BBF62B4A4}"/>
                </a:ext>
              </a:extLst>
            </p:cNvPr>
            <p:cNvPicPr preferRelativeResize="0"/>
            <p:nvPr/>
          </p:nvPicPr>
          <p:blipFill rotWithShape="1">
            <a:blip r:embed="rId3">
              <a:alphaModFix/>
            </a:blip>
            <a:srcRect/>
            <a:stretch/>
          </p:blipFill>
          <p:spPr>
            <a:xfrm>
              <a:off x="675840" y="1186021"/>
              <a:ext cx="262474" cy="190296"/>
            </a:xfrm>
            <a:prstGeom prst="rect">
              <a:avLst/>
            </a:prstGeom>
            <a:noFill/>
            <a:ln>
              <a:noFill/>
            </a:ln>
          </p:spPr>
        </p:pic>
        <p:sp>
          <p:nvSpPr>
            <p:cNvPr id="130" name="Rectangle 129">
              <a:extLst>
                <a:ext uri="{FF2B5EF4-FFF2-40B4-BE49-F238E27FC236}">
                  <a16:creationId xmlns:a16="http://schemas.microsoft.com/office/drawing/2014/main" id="{C87C2A99-9E6B-DC4F-BA30-77ED27AB5317}"/>
                </a:ext>
              </a:extLst>
            </p:cNvPr>
            <p:cNvSpPr/>
            <p:nvPr/>
          </p:nvSpPr>
          <p:spPr bwMode="auto">
            <a:xfrm>
              <a:off x="85970" y="1398935"/>
              <a:ext cx="838476" cy="280837"/>
            </a:xfrm>
            <a:prstGeom prst="rect">
              <a:avLst/>
            </a:prstGeom>
            <a:solidFill>
              <a:srgbClr val="FF9966"/>
            </a:solidFill>
            <a:ln w="19050">
              <a:noFill/>
            </a:ln>
            <a:effectLst/>
            <a:extLst/>
          </p:spPr>
          <p:txBody>
            <a:bodyPr rot="0" spcFirstLastPara="0" vertOverflow="overflow" horzOverflow="overflow" vert="horz" wrap="square" lIns="130477" tIns="65240" rIns="130477" bIns="65240" numCol="1" spcCol="0" rtlCol="0" fromWordArt="0" anchor="t" anchorCtr="0" forceAA="0" compatLnSpc="1">
              <a:prstTxWarp prst="textNoShape">
                <a:avLst/>
              </a:prstTxWarp>
              <a:noAutofit/>
            </a:bodyPr>
            <a:lstStyle/>
            <a:p>
              <a:pPr marL="0" marR="0" lvl="0" indent="0" algn="l" defTabSz="173793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ＭＳ Ｐゴシック"/>
                  <a:cs typeface=""/>
                  <a:sym typeface="Arial"/>
                </a:rPr>
                <a:t>Customer1</a:t>
              </a:r>
            </a:p>
          </p:txBody>
        </p:sp>
      </p:grpSp>
      <p:grpSp>
        <p:nvGrpSpPr>
          <p:cNvPr id="3" name="Group 2"/>
          <p:cNvGrpSpPr/>
          <p:nvPr/>
        </p:nvGrpSpPr>
        <p:grpSpPr>
          <a:xfrm>
            <a:off x="7158965" y="5928004"/>
            <a:ext cx="1198955" cy="902461"/>
            <a:chOff x="361988" y="3260071"/>
            <a:chExt cx="899098" cy="848411"/>
          </a:xfrm>
        </p:grpSpPr>
        <p:pic>
          <p:nvPicPr>
            <p:cNvPr id="129" name="Shape 3063">
              <a:extLst>
                <a:ext uri="{FF2B5EF4-FFF2-40B4-BE49-F238E27FC236}">
                  <a16:creationId xmlns:a16="http://schemas.microsoft.com/office/drawing/2014/main" id="{786B5506-EA2D-4E46-A8F9-1C9D4826CE4D}"/>
                </a:ext>
              </a:extLst>
            </p:cNvPr>
            <p:cNvPicPr preferRelativeResize="0"/>
            <p:nvPr/>
          </p:nvPicPr>
          <p:blipFill rotWithShape="1">
            <a:blip r:embed="rId4">
              <a:alphaModFix/>
            </a:blip>
            <a:srcRect/>
            <a:stretch/>
          </p:blipFill>
          <p:spPr>
            <a:xfrm>
              <a:off x="987697" y="3605545"/>
              <a:ext cx="273389" cy="186506"/>
            </a:xfrm>
            <a:prstGeom prst="rect">
              <a:avLst/>
            </a:prstGeom>
            <a:noFill/>
            <a:ln>
              <a:noFill/>
            </a:ln>
          </p:spPr>
        </p:pic>
        <p:sp>
          <p:nvSpPr>
            <p:cNvPr id="131" name="Rectangle 130">
              <a:extLst>
                <a:ext uri="{FF2B5EF4-FFF2-40B4-BE49-F238E27FC236}">
                  <a16:creationId xmlns:a16="http://schemas.microsoft.com/office/drawing/2014/main" id="{E26AF2F7-E3CE-3040-99A7-CB7635A54D47}"/>
                </a:ext>
              </a:extLst>
            </p:cNvPr>
            <p:cNvSpPr/>
            <p:nvPr/>
          </p:nvSpPr>
          <p:spPr bwMode="auto">
            <a:xfrm>
              <a:off x="361988" y="3833725"/>
              <a:ext cx="898238" cy="274757"/>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30477" tIns="65240" rIns="130477" bIns="65240" numCol="1" spcCol="0" rtlCol="0" fromWordArt="0" anchor="t" anchorCtr="0" forceAA="0" compatLnSpc="1">
              <a:prstTxWarp prst="textNoShape">
                <a:avLst/>
              </a:prstTxWarp>
              <a:noAutofit/>
            </a:bodyPr>
            <a:lstStyle/>
            <a:p>
              <a:pPr marL="0" marR="0" lvl="0" indent="0" algn="l" defTabSz="173793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ＭＳ Ｐゴシック"/>
                  <a:cs typeface=""/>
                  <a:sym typeface="Arial"/>
                </a:rPr>
                <a:t>Customer 2</a:t>
              </a:r>
            </a:p>
          </p:txBody>
        </p:sp>
        <p:pic>
          <p:nvPicPr>
            <p:cNvPr id="132" name="Shape 3057">
              <a:extLst>
                <a:ext uri="{FF2B5EF4-FFF2-40B4-BE49-F238E27FC236}">
                  <a16:creationId xmlns:a16="http://schemas.microsoft.com/office/drawing/2014/main" id="{89E85796-DB2B-E74F-95E6-94E68C5954F6}"/>
                </a:ext>
              </a:extLst>
            </p:cNvPr>
            <p:cNvPicPr preferRelativeResize="0"/>
            <p:nvPr/>
          </p:nvPicPr>
          <p:blipFill rotWithShape="1">
            <a:blip r:embed="rId2">
              <a:alphaModFix/>
            </a:blip>
            <a:srcRect/>
            <a:stretch/>
          </p:blipFill>
          <p:spPr>
            <a:xfrm>
              <a:off x="379550" y="3260071"/>
              <a:ext cx="583635" cy="551036"/>
            </a:xfrm>
            <a:prstGeom prst="rect">
              <a:avLst/>
            </a:prstGeom>
            <a:noFill/>
            <a:ln>
              <a:noFill/>
            </a:ln>
            <a:effectLst>
              <a:reflection stA="52000" endA="300" endPos="20000" sy="-100000" algn="bl" rotWithShape="0"/>
            </a:effectLst>
          </p:spPr>
        </p:pic>
      </p:grpSp>
      <p:sp>
        <p:nvSpPr>
          <p:cNvPr id="7" name="TextBox 6"/>
          <p:cNvSpPr txBox="1"/>
          <p:nvPr/>
        </p:nvSpPr>
        <p:spPr>
          <a:xfrm>
            <a:off x="148601" y="1770442"/>
            <a:ext cx="1742347" cy="713009"/>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IBM Plex Sans"/>
                <a:ea typeface="+mn-ea"/>
                <a:cs typeface="+mn-cs"/>
              </a:rPr>
              <a:t>IBM</a:t>
            </a:r>
            <a:br>
              <a:rPr kumimoji="0" lang="en-US" sz="1900" b="0" i="0" u="none" strike="noStrike" kern="1200" cap="none" spc="0" normalizeH="0" baseline="0" noProof="0" dirty="0">
                <a:ln>
                  <a:noFill/>
                </a:ln>
                <a:solidFill>
                  <a:srgbClr val="000000"/>
                </a:solidFill>
                <a:effectLst/>
                <a:uLnTx/>
                <a:uFillTx/>
                <a:latin typeface="IBM Plex Sans"/>
                <a:ea typeface="+mn-ea"/>
                <a:cs typeface="+mn-cs"/>
              </a:rPr>
            </a:br>
            <a:r>
              <a:rPr kumimoji="0" lang="en-US" sz="1900" b="0" i="0" u="none" strike="noStrike" kern="1200" cap="none" spc="0" normalizeH="0" baseline="0" noProof="0" dirty="0">
                <a:ln>
                  <a:noFill/>
                </a:ln>
                <a:solidFill>
                  <a:srgbClr val="000000"/>
                </a:solidFill>
                <a:effectLst/>
                <a:uLnTx/>
                <a:uFillTx/>
                <a:latin typeface="IBM Plex Sans"/>
                <a:ea typeface="+mn-ea"/>
                <a:cs typeface="+mn-cs"/>
              </a:rPr>
              <a:t>responsibility</a:t>
            </a:r>
          </a:p>
        </p:txBody>
      </p:sp>
      <p:sp>
        <p:nvSpPr>
          <p:cNvPr id="70" name="TextBox 69"/>
          <p:cNvSpPr txBox="1"/>
          <p:nvPr/>
        </p:nvSpPr>
        <p:spPr>
          <a:xfrm>
            <a:off x="5" y="4156725"/>
            <a:ext cx="1742347" cy="713009"/>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IBM Plex Sans"/>
                <a:ea typeface="+mn-ea"/>
                <a:cs typeface="+mn-cs"/>
              </a:rPr>
              <a:t>Customer</a:t>
            </a:r>
            <a:br>
              <a:rPr kumimoji="0" lang="en-US" sz="1900" b="0" i="0" u="none" strike="noStrike" kern="1200" cap="none" spc="0" normalizeH="0" baseline="0" noProof="0" dirty="0">
                <a:ln>
                  <a:noFill/>
                </a:ln>
                <a:solidFill>
                  <a:srgbClr val="000000"/>
                </a:solidFill>
                <a:effectLst/>
                <a:uLnTx/>
                <a:uFillTx/>
                <a:latin typeface="IBM Plex Sans"/>
                <a:ea typeface="+mn-ea"/>
                <a:cs typeface="+mn-cs"/>
              </a:rPr>
            </a:br>
            <a:r>
              <a:rPr kumimoji="0" lang="en-US" sz="1900" b="0" i="0" u="none" strike="noStrike" kern="1200" cap="none" spc="0" normalizeH="0" baseline="0" noProof="0" dirty="0">
                <a:ln>
                  <a:noFill/>
                </a:ln>
                <a:solidFill>
                  <a:srgbClr val="000000"/>
                </a:solidFill>
                <a:effectLst/>
                <a:uLnTx/>
                <a:uFillTx/>
                <a:latin typeface="IBM Plex Sans"/>
                <a:ea typeface="+mn-ea"/>
                <a:cs typeface="+mn-cs"/>
              </a:rPr>
              <a:t>responsibility</a:t>
            </a:r>
          </a:p>
        </p:txBody>
      </p:sp>
      <p:sp>
        <p:nvSpPr>
          <p:cNvPr id="144" name="TextBox 143"/>
          <p:cNvSpPr txBox="1"/>
          <p:nvPr/>
        </p:nvSpPr>
        <p:spPr>
          <a:xfrm>
            <a:off x="2074604" y="1179025"/>
            <a:ext cx="3187973" cy="815603"/>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Customer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brings their keys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to the </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r>
              <a:rPr kumimoji="0" lang="en-US" sz="1500" b="0" i="0" u="none" strike="noStrike" kern="1200" cap="none" spc="0" normalizeH="0" baseline="0" noProof="0" dirty="0">
                <a:ln>
                  <a:noFill/>
                </a:ln>
                <a:solidFill>
                  <a:srgbClr val="000000"/>
                </a:solidFill>
                <a:effectLst/>
                <a:uLnTx/>
                <a:uFillTx/>
                <a:latin typeface="IBM Plex Sans"/>
                <a:ea typeface="+mn-ea"/>
                <a:cs typeface="+mn-cs"/>
              </a:rPr>
              <a:t>Cloud and manages them</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endParaRPr kumimoji="0" lang="en-US" sz="1500" b="0" i="0" u="none" strike="noStrike" kern="1200" cap="none" spc="0" normalizeH="0" baseline="0" noProof="0" dirty="0">
              <a:ln>
                <a:noFill/>
              </a:ln>
              <a:solidFill>
                <a:srgbClr val="000000"/>
              </a:solidFill>
              <a:effectLst/>
              <a:uLnTx/>
              <a:uFillTx/>
              <a:latin typeface="IBM Plex Sans"/>
              <a:ea typeface="+mn-ea"/>
              <a:cs typeface="+mn-cs"/>
            </a:endParaRPr>
          </a:p>
        </p:txBody>
      </p:sp>
      <p:cxnSp>
        <p:nvCxnSpPr>
          <p:cNvPr id="61" name="Straight Connector 60">
            <a:extLst>
              <a:ext uri="{FF2B5EF4-FFF2-40B4-BE49-F238E27FC236}">
                <a16:creationId xmlns:a16="http://schemas.microsoft.com/office/drawing/2014/main" id="{8E612562-0AD6-8743-98D4-EADCE2066425}"/>
              </a:ext>
            </a:extLst>
          </p:cNvPr>
          <p:cNvCxnSpPr>
            <a:cxnSpLocks/>
          </p:cNvCxnSpPr>
          <p:nvPr/>
        </p:nvCxnSpPr>
        <p:spPr>
          <a:xfrm flipV="1">
            <a:off x="114627" y="3643148"/>
            <a:ext cx="11880308" cy="6375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612562-0AD6-8743-98D4-EADCE2066425}"/>
              </a:ext>
            </a:extLst>
          </p:cNvPr>
          <p:cNvCxnSpPr>
            <a:cxnSpLocks/>
          </p:cNvCxnSpPr>
          <p:nvPr/>
        </p:nvCxnSpPr>
        <p:spPr>
          <a:xfrm flipV="1">
            <a:off x="1388327" y="4891540"/>
            <a:ext cx="10580240" cy="54872"/>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1280534" y="5177058"/>
            <a:ext cx="1054123" cy="584769"/>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On </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r>
              <a:rPr kumimoji="0" lang="en-US" sz="1500" b="0" i="0" u="none" strike="noStrike" kern="1200" cap="none" spc="0" normalizeH="0" baseline="0" noProof="0" dirty="0">
                <a:ln>
                  <a:noFill/>
                </a:ln>
                <a:solidFill>
                  <a:srgbClr val="000000"/>
                </a:solidFill>
                <a:effectLst/>
                <a:uLnTx/>
                <a:uFillTx/>
                <a:latin typeface="IBM Plex Sans"/>
                <a:ea typeface="+mn-ea"/>
                <a:cs typeface="+mn-cs"/>
              </a:rPr>
              <a:t>Premises</a:t>
            </a:r>
          </a:p>
        </p:txBody>
      </p:sp>
      <p:sp>
        <p:nvSpPr>
          <p:cNvPr id="169" name="Title 8">
            <a:extLst>
              <a:ext uri="{FF2B5EF4-FFF2-40B4-BE49-F238E27FC236}">
                <a16:creationId xmlns:a16="http://schemas.microsoft.com/office/drawing/2014/main" id="{CB808B3D-781A-F44E-A7AE-64F4CF00219D}"/>
              </a:ext>
            </a:extLst>
          </p:cNvPr>
          <p:cNvSpPr txBox="1">
            <a:spLocks/>
          </p:cNvSpPr>
          <p:nvPr/>
        </p:nvSpPr>
        <p:spPr>
          <a:xfrm>
            <a:off x="2199671" y="768096"/>
            <a:ext cx="2812460" cy="508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altLang="en-US" sz="1600" b="1" i="0" u="sng" strike="noStrike" kern="1200" cap="none" spc="0" normalizeH="0" baseline="0" noProof="0" dirty="0">
                <a:ln>
                  <a:noFill/>
                </a:ln>
                <a:solidFill>
                  <a:srgbClr val="20D5D2">
                    <a:lumMod val="50000"/>
                  </a:srgbClr>
                </a:solidFill>
                <a:effectLst/>
                <a:uLnTx/>
                <a:uFillTx/>
                <a:latin typeface="Arial" panose="020B0604020202020204" pitchFamily="34" charset="0"/>
                <a:ea typeface="ＭＳ Ｐゴシック" charset="-128"/>
                <a:cs typeface="Arial" panose="020B0604020202020204" pitchFamily="34" charset="0"/>
              </a:rPr>
              <a:t>Bring Your Own Key (BYOK)</a:t>
            </a:r>
          </a:p>
        </p:txBody>
      </p:sp>
      <p:sp>
        <p:nvSpPr>
          <p:cNvPr id="170" name="Title 8">
            <a:extLst>
              <a:ext uri="{FF2B5EF4-FFF2-40B4-BE49-F238E27FC236}">
                <a16:creationId xmlns:a16="http://schemas.microsoft.com/office/drawing/2014/main" id="{CB808B3D-781A-F44E-A7AE-64F4CF00219D}"/>
              </a:ext>
            </a:extLst>
          </p:cNvPr>
          <p:cNvSpPr txBox="1">
            <a:spLocks/>
          </p:cNvSpPr>
          <p:nvPr/>
        </p:nvSpPr>
        <p:spPr>
          <a:xfrm>
            <a:off x="7600323" y="768096"/>
            <a:ext cx="2812460" cy="508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altLang="en-US" sz="1600" b="1" i="0" u="sng" strike="noStrike" kern="1200" cap="none" spc="0" normalizeH="0" baseline="0" noProof="0" dirty="0">
                <a:ln>
                  <a:noFill/>
                </a:ln>
                <a:solidFill>
                  <a:srgbClr val="20D5D2">
                    <a:lumMod val="50000"/>
                  </a:srgbClr>
                </a:solidFill>
                <a:effectLst/>
                <a:uLnTx/>
                <a:uFillTx/>
                <a:latin typeface="Arial" panose="020B0604020202020204" pitchFamily="34" charset="0"/>
                <a:ea typeface="ＭＳ Ｐゴシック" charset="-128"/>
                <a:cs typeface="Arial" panose="020B0604020202020204" pitchFamily="34" charset="0"/>
              </a:rPr>
              <a:t>Keep Your Own Key (KYOK)</a:t>
            </a:r>
            <a:endParaRPr kumimoji="0" lang="en-US" sz="1600" b="1" i="0" u="sng" strike="noStrike" kern="1200" cap="none" spc="0" normalizeH="0" baseline="0" noProof="0" dirty="0">
              <a:ln>
                <a:noFill/>
              </a:ln>
              <a:solidFill>
                <a:srgbClr val="20D5D2">
                  <a:lumMod val="50000"/>
                </a:srgbClr>
              </a:solidFill>
              <a:effectLst/>
              <a:uLnTx/>
              <a:uFillTx/>
              <a:latin typeface="Arial" panose="020B0604020202020204" pitchFamily="34" charset="0"/>
              <a:cs typeface="Arial" panose="020B0604020202020204" pitchFamily="34" charset="0"/>
            </a:endParaRPr>
          </a:p>
        </p:txBody>
      </p:sp>
      <p:sp>
        <p:nvSpPr>
          <p:cNvPr id="184" name="TextBox 183"/>
          <p:cNvSpPr txBox="1"/>
          <p:nvPr/>
        </p:nvSpPr>
        <p:spPr>
          <a:xfrm>
            <a:off x="6771001" y="1159977"/>
            <a:ext cx="4330919" cy="584769"/>
          </a:xfrm>
          <a:prstGeom prst="rect">
            <a:avLst/>
          </a:prstGeom>
          <a:noFill/>
        </p:spPr>
        <p:txBody>
          <a:bodyPr wrap="squar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Customer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keeps their keys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protected by the HSMs they control and manage</a:t>
            </a:r>
          </a:p>
        </p:txBody>
      </p:sp>
      <p:sp>
        <p:nvSpPr>
          <p:cNvPr id="185" name="TextBox 184"/>
          <p:cNvSpPr txBox="1"/>
          <p:nvPr/>
        </p:nvSpPr>
        <p:spPr>
          <a:xfrm>
            <a:off x="6239383" y="3357869"/>
            <a:ext cx="2844248" cy="815603"/>
          </a:xfrm>
          <a:prstGeom prst="rect">
            <a:avLst/>
          </a:prstGeom>
          <a:noFill/>
        </p:spPr>
        <p:txBody>
          <a:bodyPr wrap="squar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Key Management Service</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r>
              <a:rPr kumimoji="0" lang="en-US" sz="1500" b="0" i="0" u="none" strike="noStrike" kern="1200" cap="none" spc="0" normalizeH="0" baseline="0" noProof="0" dirty="0">
                <a:ln>
                  <a:noFill/>
                </a:ln>
                <a:solidFill>
                  <a:srgbClr val="000000"/>
                </a:solidFill>
                <a:effectLst/>
                <a:uLnTx/>
                <a:uFillTx/>
                <a:latin typeface="IBM Plex Sans"/>
                <a:ea typeface="+mn-ea"/>
                <a:cs typeface="+mn-cs"/>
              </a:rPr>
              <a:t>with Customer managed HSM </a:t>
            </a:r>
            <a:r>
              <a:rPr kumimoji="0" lang="mr-IN" sz="1500" b="0" i="0" u="none" strike="noStrike" kern="1200" cap="none" spc="0" normalizeH="0" baseline="0" noProof="0" dirty="0">
                <a:ln>
                  <a:noFill/>
                </a:ln>
                <a:solidFill>
                  <a:srgbClr val="000000"/>
                </a:solidFill>
                <a:effectLst/>
                <a:uLnTx/>
                <a:uFillTx/>
                <a:latin typeface="IBM Plex Sans"/>
                <a:ea typeface="+mn-ea"/>
                <a:cs typeface="+mn-cs"/>
              </a:rPr>
              <a:t>–</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Cloud HSM</a:t>
            </a:r>
          </a:p>
        </p:txBody>
      </p:sp>
      <p:sp>
        <p:nvSpPr>
          <p:cNvPr id="186" name="TextBox 185"/>
          <p:cNvSpPr txBox="1"/>
          <p:nvPr/>
        </p:nvSpPr>
        <p:spPr>
          <a:xfrm>
            <a:off x="9083641" y="5128733"/>
            <a:ext cx="2889823" cy="815603"/>
          </a:xfrm>
          <a:prstGeom prst="rect">
            <a:avLst/>
          </a:prstGeom>
          <a:noFill/>
        </p:spPr>
        <p:txBody>
          <a:bodyPr wrap="squar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Key Management Service</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r>
              <a:rPr kumimoji="0" lang="en-US" sz="1500" b="0" i="0" u="none" strike="noStrike" kern="1200" cap="none" spc="0" normalizeH="0" baseline="0" noProof="0" dirty="0">
                <a:ln>
                  <a:noFill/>
                </a:ln>
                <a:solidFill>
                  <a:srgbClr val="000000"/>
                </a:solidFill>
                <a:effectLst/>
                <a:uLnTx/>
                <a:uFillTx/>
                <a:latin typeface="IBM Plex Sans"/>
                <a:ea typeface="+mn-ea"/>
                <a:cs typeface="+mn-cs"/>
              </a:rPr>
              <a:t>with Customer managed HSM -On Premise HSMs</a:t>
            </a:r>
          </a:p>
        </p:txBody>
      </p:sp>
      <p:sp>
        <p:nvSpPr>
          <p:cNvPr id="187" name="TextBox 186"/>
          <p:cNvSpPr txBox="1"/>
          <p:nvPr/>
        </p:nvSpPr>
        <p:spPr>
          <a:xfrm>
            <a:off x="2730745" y="3003861"/>
            <a:ext cx="2421995" cy="815603"/>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Key Management Service</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r>
              <a:rPr kumimoji="0" lang="en-US" sz="1500" b="0" i="0" u="none" strike="noStrike" kern="1200" cap="none" spc="0" normalizeH="0" baseline="0" noProof="0" dirty="0">
                <a:ln>
                  <a:noFill/>
                </a:ln>
                <a:solidFill>
                  <a:srgbClr val="000000"/>
                </a:solidFill>
                <a:effectLst/>
                <a:uLnTx/>
                <a:uFillTx/>
                <a:latin typeface="IBM Plex Sans"/>
                <a:ea typeface="+mn-ea"/>
                <a:cs typeface="+mn-cs"/>
              </a:rPr>
              <a:t>with IBM managed HSMs</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endParaRPr kumimoji="0" lang="en-US" sz="15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4" name="Oval 3"/>
          <p:cNvSpPr/>
          <p:nvPr/>
        </p:nvSpPr>
        <p:spPr>
          <a:xfrm>
            <a:off x="2334666" y="2643435"/>
            <a:ext cx="491487" cy="466487"/>
          </a:xfrm>
          <a:prstGeom prst="ellipse">
            <a:avLst/>
          </a:prstGeom>
          <a:solidFill>
            <a:schemeClr val="accent2">
              <a:lumMod val="75000"/>
            </a:schemeClr>
          </a:solidFill>
        </p:spPr>
        <p:txBody>
          <a:bodyPr wrap="square" lIns="0" tIns="0" rIns="0" bIns="0" rtlCol="0" anchor="ctr">
            <a:noAutofit/>
          </a:bodyPr>
          <a:lstStyle/>
          <a:p>
            <a:pPr marL="0" marR="0" lvl="0" indent="0" algn="ctr" defTabSz="913336"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a:ea typeface="+mn-ea"/>
                <a:cs typeface="Arial"/>
              </a:rPr>
              <a:t>1</a:t>
            </a:r>
          </a:p>
        </p:txBody>
      </p:sp>
      <p:sp>
        <p:nvSpPr>
          <p:cNvPr id="29" name="Oval 28"/>
          <p:cNvSpPr/>
          <p:nvPr/>
        </p:nvSpPr>
        <p:spPr>
          <a:xfrm>
            <a:off x="5783579" y="3586228"/>
            <a:ext cx="491487" cy="466487"/>
          </a:xfrm>
          <a:prstGeom prst="ellipse">
            <a:avLst/>
          </a:prstGeom>
          <a:solidFill>
            <a:schemeClr val="accent2">
              <a:lumMod val="75000"/>
            </a:schemeClr>
          </a:solidFill>
        </p:spPr>
        <p:txBody>
          <a:bodyPr wrap="square" lIns="0" tIns="0" rIns="0" bIns="0" rtlCol="0" anchor="ctr">
            <a:noAutofit/>
          </a:bodyPr>
          <a:lstStyle/>
          <a:p>
            <a:pPr marL="0" marR="0" lvl="0" indent="0" algn="ctr" defTabSz="913336"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a:ea typeface="+mn-ea"/>
                <a:cs typeface="Arial"/>
              </a:rPr>
              <a:t>2</a:t>
            </a:r>
          </a:p>
        </p:txBody>
      </p:sp>
      <p:sp>
        <p:nvSpPr>
          <p:cNvPr id="30" name="Oval 29"/>
          <p:cNvSpPr/>
          <p:nvPr/>
        </p:nvSpPr>
        <p:spPr>
          <a:xfrm>
            <a:off x="8592155" y="5461505"/>
            <a:ext cx="491487" cy="466487"/>
          </a:xfrm>
          <a:prstGeom prst="ellipse">
            <a:avLst/>
          </a:prstGeom>
          <a:solidFill>
            <a:schemeClr val="accent2">
              <a:lumMod val="75000"/>
            </a:schemeClr>
          </a:solidFill>
        </p:spPr>
        <p:txBody>
          <a:bodyPr wrap="square" lIns="0" tIns="0" rIns="0" bIns="0" rtlCol="0" anchor="ctr">
            <a:noAutofit/>
          </a:bodyPr>
          <a:lstStyle/>
          <a:p>
            <a:pPr marL="0" marR="0" lvl="0" indent="0" algn="ctr" defTabSz="913336"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a:ea typeface="+mn-ea"/>
                <a:cs typeface="Arial"/>
              </a:rPr>
              <a:t>3</a:t>
            </a:r>
          </a:p>
        </p:txBody>
      </p:sp>
    </p:spTree>
    <p:extLst>
      <p:ext uri="{BB962C8B-B14F-4D97-AF65-F5344CB8AC3E}">
        <p14:creationId xmlns:p14="http://schemas.microsoft.com/office/powerpoint/2010/main" val="118917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5552091" y="1837005"/>
            <a:ext cx="6421364" cy="4091009"/>
          </a:xfrm>
          <a:prstGeom prst="rect">
            <a:avLst/>
          </a:prstGeom>
          <a:solidFill>
            <a:schemeClr val="accent2">
              <a:lumMod val="20000"/>
              <a:lumOff val="80000"/>
            </a:schemeClr>
          </a:solidFill>
          <a:ln>
            <a:solidFill>
              <a:schemeClr val="bg2"/>
            </a:solidFill>
          </a:ln>
        </p:spPr>
        <p:txBody>
          <a:bodyPr wrap="square" lIns="0" tIns="0" rIns="0" bIns="0" rtlCol="0" anchor="ctr">
            <a:noAutofit/>
          </a:bodyPr>
          <a:lstStyle/>
          <a:p>
            <a:pPr marL="0" marR="0" lvl="0" indent="0" algn="ctr" defTabSz="9134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2" name="Rectangle 61"/>
          <p:cNvSpPr/>
          <p:nvPr/>
        </p:nvSpPr>
        <p:spPr>
          <a:xfrm>
            <a:off x="1937422" y="1745351"/>
            <a:ext cx="3320217" cy="4017844"/>
          </a:xfrm>
          <a:prstGeom prst="rect">
            <a:avLst/>
          </a:prstGeom>
          <a:solidFill>
            <a:schemeClr val="accent2">
              <a:lumMod val="20000"/>
              <a:lumOff val="80000"/>
            </a:schemeClr>
          </a:solidFill>
          <a:ln>
            <a:solidFill>
              <a:schemeClr val="bg2"/>
            </a:solidFill>
          </a:ln>
        </p:spPr>
        <p:txBody>
          <a:bodyPr wrap="square" lIns="0" tIns="0" rIns="0" bIns="0" rtlCol="0" anchor="ctr">
            <a:noAutofit/>
          </a:bodyPr>
          <a:lstStyle/>
          <a:p>
            <a:pPr marL="0" marR="0" lvl="0" indent="0" algn="ctr" defTabSz="9134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0" name="Cloud 139">
            <a:extLst>
              <a:ext uri="{FF2B5EF4-FFF2-40B4-BE49-F238E27FC236}">
                <a16:creationId xmlns:a16="http://schemas.microsoft.com/office/drawing/2014/main" id="{2A3C282A-2E3C-0244-9CDB-BCF87160BB26}"/>
              </a:ext>
            </a:extLst>
          </p:cNvPr>
          <p:cNvSpPr/>
          <p:nvPr/>
        </p:nvSpPr>
        <p:spPr>
          <a:xfrm rot="10800000" flipV="1">
            <a:off x="9205079" y="4904003"/>
            <a:ext cx="2268724" cy="1901711"/>
          </a:xfrm>
          <a:prstGeom prst="cloud">
            <a:avLst/>
          </a:prstGeom>
          <a:solidFill>
            <a:schemeClr val="bg2"/>
          </a:solidFill>
          <a:ln>
            <a:noFill/>
          </a:ln>
        </p:spPr>
        <p:txBody>
          <a:bodyPr wrap="square" lIns="0" tIns="0" rIns="0" bIns="0" rtlCol="0" anchor="ctr">
            <a:noAutofit/>
          </a:bodyPr>
          <a:lstStyle/>
          <a:p>
            <a:pPr marL="0" marR="0" lvl="0" indent="0" algn="ctr" defTabSz="1094583" rtl="0" eaLnBrk="1" fontAlgn="base" latinLnBrk="0" hangingPunct="1">
              <a:lnSpc>
                <a:spcPct val="100000"/>
              </a:lnSpc>
              <a:spcBef>
                <a:spcPct val="0"/>
              </a:spcBef>
              <a:spcAft>
                <a:spcPct val="0"/>
              </a:spcAft>
              <a:buClrTx/>
              <a:buSzTx/>
              <a:buFontTx/>
              <a:buNone/>
              <a:tabLst/>
              <a:defRPr/>
            </a:pPr>
            <a:endParaRPr kumimoji="0" lang="en-US" sz="1900" b="0" i="1" u="none" strike="noStrike" kern="0" cap="none" spc="-28" normalizeH="0" baseline="0" noProof="0" dirty="0">
              <a:ln>
                <a:noFill/>
              </a:ln>
              <a:solidFill>
                <a:srgbClr val="000E5E"/>
              </a:solidFill>
              <a:effectLst/>
              <a:uLnTx/>
              <a:uFillTx/>
              <a:latin typeface="IBM Plex Sans"/>
              <a:ea typeface="ＭＳ Ｐゴシック" pitchFamily="34" charset="-128"/>
              <a:cs typeface="Arial" charset="0"/>
            </a:endParaRPr>
          </a:p>
        </p:txBody>
      </p:sp>
      <p:sp>
        <p:nvSpPr>
          <p:cNvPr id="139" name="Shape 3052">
            <a:extLst>
              <a:ext uri="{FF2B5EF4-FFF2-40B4-BE49-F238E27FC236}">
                <a16:creationId xmlns:a16="http://schemas.microsoft.com/office/drawing/2014/main" id="{DDB2EC1C-177C-7240-905A-F0A5F61696A0}"/>
              </a:ext>
            </a:extLst>
          </p:cNvPr>
          <p:cNvSpPr/>
          <p:nvPr/>
        </p:nvSpPr>
        <p:spPr>
          <a:xfrm>
            <a:off x="9564486" y="5294859"/>
            <a:ext cx="1556343" cy="1262148"/>
          </a:xfrm>
          <a:prstGeom prst="roundRect">
            <a:avLst>
              <a:gd name="adj" fmla="val 16667"/>
            </a:avLst>
          </a:prstGeom>
          <a:solidFill>
            <a:schemeClr val="accent2">
              <a:lumMod val="20000"/>
              <a:lumOff val="80000"/>
            </a:schemeClr>
          </a:solidFill>
          <a:ln w="9525" cap="flat" cmpd="sng">
            <a:solidFill>
              <a:schemeClr val="accent2">
                <a:lumMod val="20000"/>
                <a:lumOff val="80000"/>
              </a:schemeClr>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73766" tIns="86858" rIns="173766" bIns="86858"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36" name="Shape 3052">
            <a:extLst>
              <a:ext uri="{FF2B5EF4-FFF2-40B4-BE49-F238E27FC236}">
                <a16:creationId xmlns:a16="http://schemas.microsoft.com/office/drawing/2014/main" id="{DDB2EC1C-177C-7240-905A-F0A5F61696A0}"/>
              </a:ext>
            </a:extLst>
          </p:cNvPr>
          <p:cNvSpPr/>
          <p:nvPr/>
        </p:nvSpPr>
        <p:spPr>
          <a:xfrm>
            <a:off x="9674769" y="5934418"/>
            <a:ext cx="1335755" cy="511391"/>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73766" tIns="86858" rIns="173766" bIns="86858"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9" name="Title 8">
            <a:extLst>
              <a:ext uri="{FF2B5EF4-FFF2-40B4-BE49-F238E27FC236}">
                <a16:creationId xmlns:a16="http://schemas.microsoft.com/office/drawing/2014/main" id="{CB808B3D-781A-F44E-A7AE-64F4CF00219D}"/>
              </a:ext>
            </a:extLst>
          </p:cNvPr>
          <p:cNvSpPr>
            <a:spLocks noGrp="1"/>
          </p:cNvSpPr>
          <p:nvPr>
            <p:ph type="title"/>
          </p:nvPr>
        </p:nvSpPr>
        <p:spPr>
          <a:xfrm>
            <a:off x="304800" y="14224"/>
            <a:ext cx="11582400" cy="508000"/>
          </a:xfrm>
        </p:spPr>
        <p:txBody>
          <a:bodyPr/>
          <a:lstStyle/>
          <a:p>
            <a:r>
              <a:rPr lang="en-US" altLang="en-US" dirty="0">
                <a:latin typeface="+mj-lt"/>
                <a:ea typeface="ＭＳ Ｐゴシック" charset="-128"/>
                <a:cs typeface="Arial" panose="020B0604020202020204" pitchFamily="34" charset="0"/>
              </a:rPr>
              <a:t>Encrypting Data at Rest with increasing customer control</a:t>
            </a:r>
            <a:br>
              <a:rPr lang="en-US" altLang="en-US" dirty="0">
                <a:latin typeface="+mj-lt"/>
                <a:ea typeface="ＭＳ Ｐゴシック" charset="-128"/>
                <a:cs typeface="Arial" panose="020B0604020202020204" pitchFamily="34" charset="0"/>
              </a:rPr>
            </a:br>
            <a:endParaRPr lang="en-US" sz="1900" dirty="0">
              <a:latin typeface="+mj-lt"/>
              <a:cs typeface="Arial" panose="020B0604020202020204" pitchFamily="34" charset="0"/>
            </a:endParaRPr>
          </a:p>
        </p:txBody>
      </p:sp>
      <p:sp>
        <p:nvSpPr>
          <p:cNvPr id="65" name="Rectangle 64">
            <a:extLst>
              <a:ext uri="{FF2B5EF4-FFF2-40B4-BE49-F238E27FC236}">
                <a16:creationId xmlns:a16="http://schemas.microsoft.com/office/drawing/2014/main" id="{F1521966-31B4-C04D-8437-988FB9017C43}"/>
              </a:ext>
            </a:extLst>
          </p:cNvPr>
          <p:cNvSpPr/>
          <p:nvPr/>
        </p:nvSpPr>
        <p:spPr>
          <a:xfrm>
            <a:off x="1880163" y="1118583"/>
            <a:ext cx="3377468" cy="677103"/>
          </a:xfrm>
          <a:prstGeom prst="rect">
            <a:avLst/>
          </a:prstGeom>
        </p:spPr>
        <p:txBody>
          <a:bodyPr wrap="square" lIns="121788" tIns="60893" rIns="121788" bIns="60893">
            <a:spAutoFit/>
          </a:bodyPr>
          <a:lstStyle/>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Public </a:t>
            </a:r>
            <a:r>
              <a:rPr kumimoji="0" lang="mr-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Key Management</a:t>
            </a:r>
            <a:b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Key Protect</a:t>
            </a: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Multi-tenant key management service</a:t>
            </a:r>
          </a:p>
        </p:txBody>
      </p:sp>
      <p:sp>
        <p:nvSpPr>
          <p:cNvPr id="84" name="Rectangle 83">
            <a:extLst>
              <a:ext uri="{FF2B5EF4-FFF2-40B4-BE49-F238E27FC236}">
                <a16:creationId xmlns:a16="http://schemas.microsoft.com/office/drawing/2014/main" id="{22A59959-CAED-364A-88F3-0C4166502342}"/>
              </a:ext>
            </a:extLst>
          </p:cNvPr>
          <p:cNvSpPr/>
          <p:nvPr/>
        </p:nvSpPr>
        <p:spPr>
          <a:xfrm>
            <a:off x="5641717" y="1036811"/>
            <a:ext cx="2716203" cy="1046436"/>
          </a:xfrm>
          <a:prstGeom prst="rect">
            <a:avLst/>
          </a:prstGeom>
        </p:spPr>
        <p:txBody>
          <a:bodyPr wrap="square" lIns="121788" tIns="60893" rIns="121788" bIns="60893">
            <a:spAutoFit/>
          </a:bodyPr>
          <a:lstStyle/>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Dedicated </a:t>
            </a:r>
            <a:r>
              <a:rPr kumimoji="0" lang="mr-IN"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Key Management/HSM </a:t>
            </a:r>
            <a:r>
              <a:rPr kumimoji="0" lang="en-US" sz="11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Hyper Protect Crypto Service</a:t>
            </a:r>
            <a:endPar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Dedicated key management </a:t>
            </a:r>
            <a:b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br>
            <a: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&amp; Cloud HSM </a:t>
            </a:r>
          </a:p>
          <a:p>
            <a:pPr marL="0" marR="0" lvl="0" indent="0" algn="l" defTabSz="60885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Cloud 94">
            <a:extLst>
              <a:ext uri="{FF2B5EF4-FFF2-40B4-BE49-F238E27FC236}">
                <a16:creationId xmlns:a16="http://schemas.microsoft.com/office/drawing/2014/main" id="{2A3C282A-2E3C-0244-9CDB-BCF87160BB26}"/>
              </a:ext>
            </a:extLst>
          </p:cNvPr>
          <p:cNvSpPr/>
          <p:nvPr/>
        </p:nvSpPr>
        <p:spPr>
          <a:xfrm rot="10800000" flipV="1">
            <a:off x="2330187" y="1745349"/>
            <a:ext cx="2739825" cy="2026227"/>
          </a:xfrm>
          <a:prstGeom prst="cloud">
            <a:avLst/>
          </a:prstGeom>
          <a:solidFill>
            <a:schemeClr val="bg2"/>
          </a:solidFill>
          <a:ln>
            <a:noFill/>
          </a:ln>
        </p:spPr>
        <p:txBody>
          <a:bodyPr wrap="square" lIns="0" tIns="0" rIns="0" bIns="0" rtlCol="0" anchor="ctr">
            <a:noAutofit/>
          </a:bodyPr>
          <a:lstStyle/>
          <a:p>
            <a:pPr marL="0" marR="0" lvl="0" indent="0" algn="ctr" defTabSz="1094583" rtl="0" eaLnBrk="1" fontAlgn="base" latinLnBrk="0" hangingPunct="1">
              <a:lnSpc>
                <a:spcPct val="100000"/>
              </a:lnSpc>
              <a:spcBef>
                <a:spcPct val="0"/>
              </a:spcBef>
              <a:spcAft>
                <a:spcPct val="0"/>
              </a:spcAft>
              <a:buClrTx/>
              <a:buSzTx/>
              <a:buFontTx/>
              <a:buNone/>
              <a:tabLst/>
              <a:defRPr/>
            </a:pPr>
            <a:endParaRPr kumimoji="0" lang="en-US" sz="1900" b="0" i="1" u="none" strike="noStrike" kern="0" cap="none" spc="-28" normalizeH="0" baseline="0" noProof="0" dirty="0">
              <a:ln>
                <a:noFill/>
              </a:ln>
              <a:solidFill>
                <a:srgbClr val="000E5E"/>
              </a:solidFill>
              <a:effectLst/>
              <a:uLnTx/>
              <a:uFillTx/>
              <a:latin typeface="IBM Plex Sans"/>
              <a:ea typeface="ＭＳ Ｐゴシック" pitchFamily="34" charset="-128"/>
              <a:cs typeface="Arial" charset="0"/>
            </a:endParaRPr>
          </a:p>
        </p:txBody>
      </p:sp>
      <p:sp>
        <p:nvSpPr>
          <p:cNvPr id="94" name="Shape 3052">
            <a:extLst>
              <a:ext uri="{FF2B5EF4-FFF2-40B4-BE49-F238E27FC236}">
                <a16:creationId xmlns:a16="http://schemas.microsoft.com/office/drawing/2014/main" id="{DDB2EC1C-177C-7240-905A-F0A5F61696A0}"/>
              </a:ext>
            </a:extLst>
          </p:cNvPr>
          <p:cNvSpPr/>
          <p:nvPr/>
        </p:nvSpPr>
        <p:spPr>
          <a:xfrm>
            <a:off x="2783065" y="2946307"/>
            <a:ext cx="1335755" cy="667916"/>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73766" tIns="86858" rIns="173766" bIns="86858"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6" name="Shape 3055">
            <a:extLst>
              <a:ext uri="{FF2B5EF4-FFF2-40B4-BE49-F238E27FC236}">
                <a16:creationId xmlns:a16="http://schemas.microsoft.com/office/drawing/2014/main" id="{E7C2ED0D-778C-0547-8D75-D08607E48E14}"/>
              </a:ext>
            </a:extLst>
          </p:cNvPr>
          <p:cNvSpPr/>
          <p:nvPr/>
        </p:nvSpPr>
        <p:spPr>
          <a:xfrm rot="5400000">
            <a:off x="3204524" y="2634688"/>
            <a:ext cx="354925" cy="937461"/>
          </a:xfrm>
          <a:prstGeom prst="roundRect">
            <a:avLst>
              <a:gd name="adj" fmla="val 16667"/>
            </a:avLst>
          </a:prstGeom>
          <a:noFill/>
          <a:ln>
            <a:noFill/>
          </a:ln>
        </p:spPr>
        <p:txBody>
          <a:bodyPr spcFirstLastPara="1" wrap="square" lIns="194766" tIns="194766" rIns="194766" bIns="194766" anchor="ctr"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7" name="Shape 3056">
            <a:extLst>
              <a:ext uri="{FF2B5EF4-FFF2-40B4-BE49-F238E27FC236}">
                <a16:creationId xmlns:a16="http://schemas.microsoft.com/office/drawing/2014/main" id="{46F6EC6E-4FD5-9A42-966A-5395187E9B1F}"/>
              </a:ext>
            </a:extLst>
          </p:cNvPr>
          <p:cNvSpPr txBox="1"/>
          <p:nvPr/>
        </p:nvSpPr>
        <p:spPr>
          <a:xfrm>
            <a:off x="3046221" y="3006565"/>
            <a:ext cx="911923" cy="320273"/>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Key Protect</a:t>
            </a:r>
          </a:p>
          <a:p>
            <a:pPr marL="0" marR="0" lvl="0" indent="0" algn="ctr"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pic>
        <p:nvPicPr>
          <p:cNvPr id="36" name="Shape 3054">
            <a:extLst>
              <a:ext uri="{FF2B5EF4-FFF2-40B4-BE49-F238E27FC236}">
                <a16:creationId xmlns:a16="http://schemas.microsoft.com/office/drawing/2014/main" id="{8BF19298-05B8-D645-8D5B-79CFFFB3CD8F}"/>
              </a:ext>
            </a:extLst>
          </p:cNvPr>
          <p:cNvPicPr preferRelativeResize="0"/>
          <p:nvPr/>
        </p:nvPicPr>
        <p:blipFill rotWithShape="1">
          <a:blip r:embed="rId2">
            <a:alphaModFix/>
          </a:blip>
          <a:srcRect/>
          <a:stretch/>
        </p:blipFill>
        <p:spPr>
          <a:xfrm>
            <a:off x="3395417" y="3280671"/>
            <a:ext cx="304672" cy="189936"/>
          </a:xfrm>
          <a:prstGeom prst="rect">
            <a:avLst/>
          </a:prstGeom>
          <a:noFill/>
          <a:ln>
            <a:noFill/>
          </a:ln>
        </p:spPr>
      </p:pic>
      <p:pic>
        <p:nvPicPr>
          <p:cNvPr id="37" name="Shape 3062">
            <a:extLst>
              <a:ext uri="{FF2B5EF4-FFF2-40B4-BE49-F238E27FC236}">
                <a16:creationId xmlns:a16="http://schemas.microsoft.com/office/drawing/2014/main" id="{58725253-1DA6-B240-92D4-8374AE7FEBAC}"/>
              </a:ext>
            </a:extLst>
          </p:cNvPr>
          <p:cNvPicPr preferRelativeResize="0"/>
          <p:nvPr/>
        </p:nvPicPr>
        <p:blipFill rotWithShape="1">
          <a:blip r:embed="rId3">
            <a:alphaModFix/>
          </a:blip>
          <a:srcRect/>
          <a:stretch/>
        </p:blipFill>
        <p:spPr>
          <a:xfrm>
            <a:off x="3416047" y="3428021"/>
            <a:ext cx="300772" cy="161091"/>
          </a:xfrm>
          <a:prstGeom prst="rect">
            <a:avLst/>
          </a:prstGeom>
          <a:noFill/>
          <a:ln>
            <a:noFill/>
          </a:ln>
        </p:spPr>
      </p:pic>
      <p:grpSp>
        <p:nvGrpSpPr>
          <p:cNvPr id="38" name="Shape 3079">
            <a:extLst>
              <a:ext uri="{FF2B5EF4-FFF2-40B4-BE49-F238E27FC236}">
                <a16:creationId xmlns:a16="http://schemas.microsoft.com/office/drawing/2014/main" id="{0E4062A7-3F1D-2A4E-AA79-93271946F3D4}"/>
              </a:ext>
            </a:extLst>
          </p:cNvPr>
          <p:cNvGrpSpPr/>
          <p:nvPr/>
        </p:nvGrpSpPr>
        <p:grpSpPr>
          <a:xfrm>
            <a:off x="2913255" y="3326793"/>
            <a:ext cx="313732" cy="491435"/>
            <a:chOff x="6514480" y="2396439"/>
            <a:chExt cx="769435" cy="1123202"/>
          </a:xfrm>
        </p:grpSpPr>
        <p:grpSp>
          <p:nvGrpSpPr>
            <p:cNvPr id="39" name="Shape 3080">
              <a:extLst>
                <a:ext uri="{FF2B5EF4-FFF2-40B4-BE49-F238E27FC236}">
                  <a16:creationId xmlns:a16="http://schemas.microsoft.com/office/drawing/2014/main" id="{B726F29F-7B7B-7247-AF81-D4E6F5CC6D05}"/>
                </a:ext>
              </a:extLst>
            </p:cNvPr>
            <p:cNvGrpSpPr/>
            <p:nvPr/>
          </p:nvGrpSpPr>
          <p:grpSpPr>
            <a:xfrm>
              <a:off x="6514480" y="2396439"/>
              <a:ext cx="769435" cy="550861"/>
              <a:chOff x="1114860" y="3815858"/>
              <a:chExt cx="769435" cy="550861"/>
            </a:xfrm>
          </p:grpSpPr>
          <p:sp>
            <p:nvSpPr>
              <p:cNvPr id="41" name="Shape 3081">
                <a:extLst>
                  <a:ext uri="{FF2B5EF4-FFF2-40B4-BE49-F238E27FC236}">
                    <a16:creationId xmlns:a16="http://schemas.microsoft.com/office/drawing/2014/main" id="{C1D042C0-1B85-1F43-9E5F-27EC1E277803}"/>
                  </a:ext>
                </a:extLst>
              </p:cNvPr>
              <p:cNvSpPr/>
              <p:nvPr/>
            </p:nvSpPr>
            <p:spPr>
              <a:xfrm>
                <a:off x="1114860" y="3815858"/>
                <a:ext cx="769435" cy="55086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wrap="square" lIns="57150" tIns="28575" rIns="57150" bIns="28575"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42" name="Shape 3082">
                <a:extLst>
                  <a:ext uri="{FF2B5EF4-FFF2-40B4-BE49-F238E27FC236}">
                    <a16:creationId xmlns:a16="http://schemas.microsoft.com/office/drawing/2014/main" id="{2F9687FE-7936-9A46-8725-B7AD506EAEBB}"/>
                  </a:ext>
                </a:extLst>
              </p:cNvPr>
              <p:cNvGrpSpPr/>
              <p:nvPr/>
            </p:nvGrpSpPr>
            <p:grpSpPr>
              <a:xfrm>
                <a:off x="1280185" y="3899347"/>
                <a:ext cx="438783" cy="383890"/>
                <a:chOff x="479398" y="1567666"/>
                <a:chExt cx="604049" cy="457200"/>
              </a:xfrm>
            </p:grpSpPr>
            <p:pic>
              <p:nvPicPr>
                <p:cNvPr id="43" name="Shape 3083">
                  <a:extLst>
                    <a:ext uri="{FF2B5EF4-FFF2-40B4-BE49-F238E27FC236}">
                      <a16:creationId xmlns:a16="http://schemas.microsoft.com/office/drawing/2014/main" id="{C491F14C-4AA7-8246-8AA7-F295A1123B82}"/>
                    </a:ext>
                  </a:extLst>
                </p:cNvPr>
                <p:cNvPicPr preferRelativeResize="0"/>
                <p:nvPr/>
              </p:nvPicPr>
              <p:blipFill rotWithShape="1">
                <a:blip r:embed="rId4">
                  <a:alphaModFix/>
                </a:blip>
                <a:srcRect/>
                <a:stretch/>
              </p:blipFill>
              <p:spPr>
                <a:xfrm>
                  <a:off x="479398" y="1567666"/>
                  <a:ext cx="604049" cy="457200"/>
                </a:xfrm>
                <a:prstGeom prst="rect">
                  <a:avLst/>
                </a:prstGeom>
                <a:noFill/>
                <a:ln>
                  <a:noFill/>
                </a:ln>
              </p:spPr>
            </p:pic>
            <p:pic>
              <p:nvPicPr>
                <p:cNvPr id="44" name="Shape 3084">
                  <a:extLst>
                    <a:ext uri="{FF2B5EF4-FFF2-40B4-BE49-F238E27FC236}">
                      <a16:creationId xmlns:a16="http://schemas.microsoft.com/office/drawing/2014/main" id="{97776440-2343-3546-AE2F-A9015B6097C9}"/>
                    </a:ext>
                  </a:extLst>
                </p:cNvPr>
                <p:cNvPicPr preferRelativeResize="0"/>
                <p:nvPr/>
              </p:nvPicPr>
              <p:blipFill rotWithShape="1">
                <a:blip r:embed="rId5">
                  <a:alphaModFix/>
                </a:blip>
                <a:srcRect/>
                <a:stretch/>
              </p:blipFill>
              <p:spPr>
                <a:xfrm>
                  <a:off x="667955" y="1736861"/>
                  <a:ext cx="230522" cy="158398"/>
                </a:xfrm>
                <a:prstGeom prst="rect">
                  <a:avLst/>
                </a:prstGeom>
                <a:noFill/>
                <a:ln>
                  <a:noFill/>
                </a:ln>
              </p:spPr>
            </p:pic>
          </p:grpSp>
        </p:grpSp>
        <p:sp>
          <p:nvSpPr>
            <p:cNvPr id="40" name="Shape 3085">
              <a:extLst>
                <a:ext uri="{FF2B5EF4-FFF2-40B4-BE49-F238E27FC236}">
                  <a16:creationId xmlns:a16="http://schemas.microsoft.com/office/drawing/2014/main" id="{FA39A2EA-1A61-AB41-A2A9-9ECF53353ADD}"/>
                </a:ext>
              </a:extLst>
            </p:cNvPr>
            <p:cNvSpPr txBox="1"/>
            <p:nvPr/>
          </p:nvSpPr>
          <p:spPr>
            <a:xfrm>
              <a:off x="6560000" y="2972523"/>
              <a:ext cx="234946" cy="547118"/>
            </a:xfrm>
            <a:prstGeom prst="rect">
              <a:avLst/>
            </a:prstGeom>
            <a:noFill/>
            <a:ln>
              <a:noFill/>
            </a:ln>
          </p:spPr>
          <p:txBody>
            <a:bodyPr spcFirstLastPara="1" wrap="square" lIns="91425" tIns="45700" rIns="91425" bIns="45700"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pic>
        <p:nvPicPr>
          <p:cNvPr id="93" name="图像" descr="图像">
            <a:extLst>
              <a:ext uri="{FF2B5EF4-FFF2-40B4-BE49-F238E27FC236}">
                <a16:creationId xmlns:a16="http://schemas.microsoft.com/office/drawing/2014/main" id="{5A982A78-673B-EE48-99D9-2B3889A49AC3}"/>
              </a:ext>
            </a:extLst>
          </p:cNvPr>
          <p:cNvPicPr>
            <a:picLocks noChangeAspect="1"/>
          </p:cNvPicPr>
          <p:nvPr/>
        </p:nvPicPr>
        <p:blipFill>
          <a:blip r:embed="rId6">
            <a:extLst/>
          </a:blip>
          <a:srcRect l="9" t="3" r="9" b="3"/>
          <a:stretch>
            <a:fillRect/>
          </a:stretch>
        </p:blipFill>
        <p:spPr>
          <a:xfrm>
            <a:off x="2854036" y="3006081"/>
            <a:ext cx="273301" cy="237779"/>
          </a:xfrm>
          <a:custGeom>
            <a:avLst/>
            <a:gdLst/>
            <a:ahLst/>
            <a:cxnLst>
              <a:cxn ang="0">
                <a:pos x="wd2" y="hd2"/>
              </a:cxn>
              <a:cxn ang="5400000">
                <a:pos x="wd2" y="hd2"/>
              </a:cxn>
              <a:cxn ang="10800000">
                <a:pos x="wd2" y="hd2"/>
              </a:cxn>
              <a:cxn ang="16200000">
                <a:pos x="wd2" y="hd2"/>
              </a:cxn>
            </a:cxnLst>
            <a:rect l="0" t="0" r="r" b="b"/>
            <a:pathLst>
              <a:path w="21600" h="21600" extrusionOk="0">
                <a:moveTo>
                  <a:pt x="3764" y="0"/>
                </a:moveTo>
                <a:cubicBezTo>
                  <a:pt x="3227" y="421"/>
                  <a:pt x="2690" y="861"/>
                  <a:pt x="2207" y="1390"/>
                </a:cubicBezTo>
                <a:cubicBezTo>
                  <a:pt x="1263" y="2425"/>
                  <a:pt x="568" y="3613"/>
                  <a:pt x="0" y="4853"/>
                </a:cubicBezTo>
                <a:lnTo>
                  <a:pt x="0" y="16747"/>
                </a:lnTo>
                <a:cubicBezTo>
                  <a:pt x="568" y="17987"/>
                  <a:pt x="1263" y="19175"/>
                  <a:pt x="2207" y="20210"/>
                </a:cubicBezTo>
                <a:cubicBezTo>
                  <a:pt x="2690" y="20739"/>
                  <a:pt x="3227" y="21179"/>
                  <a:pt x="3764" y="21600"/>
                </a:cubicBezTo>
                <a:lnTo>
                  <a:pt x="17836" y="21600"/>
                </a:lnTo>
                <a:cubicBezTo>
                  <a:pt x="18373" y="21179"/>
                  <a:pt x="18910" y="20739"/>
                  <a:pt x="19393" y="20210"/>
                </a:cubicBezTo>
                <a:cubicBezTo>
                  <a:pt x="20337" y="19175"/>
                  <a:pt x="21032" y="17987"/>
                  <a:pt x="21600" y="16747"/>
                </a:cubicBezTo>
                <a:lnTo>
                  <a:pt x="21600" y="4853"/>
                </a:lnTo>
                <a:cubicBezTo>
                  <a:pt x="21032" y="3613"/>
                  <a:pt x="20337" y="2425"/>
                  <a:pt x="19393" y="1390"/>
                </a:cubicBezTo>
                <a:cubicBezTo>
                  <a:pt x="18910" y="861"/>
                  <a:pt x="18373" y="421"/>
                  <a:pt x="17836" y="0"/>
                </a:cubicBezTo>
                <a:lnTo>
                  <a:pt x="3764" y="0"/>
                </a:lnTo>
                <a:close/>
              </a:path>
            </a:pathLst>
          </a:custGeom>
          <a:ln w="12700">
            <a:miter lim="400000"/>
          </a:ln>
        </p:spPr>
      </p:pic>
      <p:sp>
        <p:nvSpPr>
          <p:cNvPr id="96" name="Cloud 95">
            <a:extLst>
              <a:ext uri="{FF2B5EF4-FFF2-40B4-BE49-F238E27FC236}">
                <a16:creationId xmlns:a16="http://schemas.microsoft.com/office/drawing/2014/main" id="{D2E73BF6-176F-BF47-AFC2-6FA35E51B301}"/>
              </a:ext>
            </a:extLst>
          </p:cNvPr>
          <p:cNvSpPr/>
          <p:nvPr/>
        </p:nvSpPr>
        <p:spPr>
          <a:xfrm rot="10800000" flipV="1">
            <a:off x="5822531" y="1842448"/>
            <a:ext cx="2991609" cy="3110777"/>
          </a:xfrm>
          <a:prstGeom prst="cloud">
            <a:avLst/>
          </a:prstGeom>
          <a:solidFill>
            <a:schemeClr val="bg2"/>
          </a:solidFill>
          <a:ln>
            <a:noFill/>
          </a:ln>
        </p:spPr>
        <p:txBody>
          <a:bodyPr wrap="square" lIns="0" tIns="0" rIns="0" bIns="0" rtlCol="0" anchor="ctr">
            <a:noAutofit/>
          </a:bodyPr>
          <a:lstStyle/>
          <a:p>
            <a:pPr marL="0" marR="0" lvl="0" indent="0" algn="ctr" defTabSz="1094583" rtl="0" eaLnBrk="1" fontAlgn="base" latinLnBrk="0" hangingPunct="1">
              <a:lnSpc>
                <a:spcPct val="100000"/>
              </a:lnSpc>
              <a:spcBef>
                <a:spcPct val="0"/>
              </a:spcBef>
              <a:spcAft>
                <a:spcPct val="0"/>
              </a:spcAft>
              <a:buClrTx/>
              <a:buSzTx/>
              <a:buFontTx/>
              <a:buNone/>
              <a:tabLst/>
              <a:defRPr/>
            </a:pPr>
            <a:endParaRPr kumimoji="0" lang="en-US" sz="1900" b="0" i="1" u="none" strike="noStrike" kern="0" cap="none" spc="-28" normalizeH="0" baseline="0" noProof="0" dirty="0">
              <a:ln>
                <a:noFill/>
              </a:ln>
              <a:solidFill>
                <a:srgbClr val="000E5E"/>
              </a:solidFill>
              <a:effectLst/>
              <a:uLnTx/>
              <a:uFillTx/>
              <a:latin typeface="IBM Plex Sans"/>
              <a:ea typeface="ＭＳ Ｐゴシック" pitchFamily="34" charset="-128"/>
              <a:cs typeface="Arial" charset="0"/>
            </a:endParaRPr>
          </a:p>
        </p:txBody>
      </p:sp>
      <p:sp>
        <p:nvSpPr>
          <p:cNvPr id="118" name="Shape 3052">
            <a:extLst>
              <a:ext uri="{FF2B5EF4-FFF2-40B4-BE49-F238E27FC236}">
                <a16:creationId xmlns:a16="http://schemas.microsoft.com/office/drawing/2014/main" id="{E64A4FD7-E50A-4D44-AC61-B2D8C5A3F667}"/>
              </a:ext>
            </a:extLst>
          </p:cNvPr>
          <p:cNvSpPr/>
          <p:nvPr/>
        </p:nvSpPr>
        <p:spPr>
          <a:xfrm>
            <a:off x="6586148" y="4071872"/>
            <a:ext cx="1627477" cy="569829"/>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73766" tIns="86858" rIns="173766" bIns="86858"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98" name="Shape 3055">
            <a:extLst>
              <a:ext uri="{FF2B5EF4-FFF2-40B4-BE49-F238E27FC236}">
                <a16:creationId xmlns:a16="http://schemas.microsoft.com/office/drawing/2014/main" id="{8C426B2B-8A30-324E-A0B0-87B421BD294F}"/>
              </a:ext>
            </a:extLst>
          </p:cNvPr>
          <p:cNvSpPr/>
          <p:nvPr/>
        </p:nvSpPr>
        <p:spPr>
          <a:xfrm rot="5400000">
            <a:off x="6600579" y="2121123"/>
            <a:ext cx="370815" cy="1023612"/>
          </a:xfrm>
          <a:prstGeom prst="roundRect">
            <a:avLst>
              <a:gd name="adj" fmla="val 16667"/>
            </a:avLst>
          </a:prstGeom>
          <a:noFill/>
          <a:ln>
            <a:noFill/>
          </a:ln>
        </p:spPr>
        <p:txBody>
          <a:bodyPr spcFirstLastPara="1" wrap="square" lIns="194766" tIns="194766" rIns="194766" bIns="194766" anchor="ctr"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99" name="Shape 3056">
            <a:extLst>
              <a:ext uri="{FF2B5EF4-FFF2-40B4-BE49-F238E27FC236}">
                <a16:creationId xmlns:a16="http://schemas.microsoft.com/office/drawing/2014/main" id="{0849D90E-0358-FE43-A8F5-EEB81E9ACA90}"/>
              </a:ext>
            </a:extLst>
          </p:cNvPr>
          <p:cNvSpPr txBox="1"/>
          <p:nvPr/>
        </p:nvSpPr>
        <p:spPr>
          <a:xfrm>
            <a:off x="5969198" y="3032415"/>
            <a:ext cx="995727" cy="334612"/>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Key </a:t>
            </a:r>
            <a:b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b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Protect</a:t>
            </a:r>
          </a:p>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APIs</a:t>
            </a:r>
            <a:endParaRPr kumimoji="0"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119" name="Shape 3079">
            <a:extLst>
              <a:ext uri="{FF2B5EF4-FFF2-40B4-BE49-F238E27FC236}">
                <a16:creationId xmlns:a16="http://schemas.microsoft.com/office/drawing/2014/main" id="{778576DD-3456-8B42-8C36-74875AD5230A}"/>
              </a:ext>
            </a:extLst>
          </p:cNvPr>
          <p:cNvGrpSpPr/>
          <p:nvPr/>
        </p:nvGrpSpPr>
        <p:grpSpPr>
          <a:xfrm>
            <a:off x="7761008" y="4198921"/>
            <a:ext cx="389125" cy="396219"/>
            <a:chOff x="6514480" y="2466691"/>
            <a:chExt cx="769435" cy="1052950"/>
          </a:xfrm>
        </p:grpSpPr>
        <p:grpSp>
          <p:nvGrpSpPr>
            <p:cNvPr id="120" name="Shape 3080">
              <a:extLst>
                <a:ext uri="{FF2B5EF4-FFF2-40B4-BE49-F238E27FC236}">
                  <a16:creationId xmlns:a16="http://schemas.microsoft.com/office/drawing/2014/main" id="{C68978D1-B960-3740-913E-86D2529693A3}"/>
                </a:ext>
              </a:extLst>
            </p:cNvPr>
            <p:cNvGrpSpPr/>
            <p:nvPr/>
          </p:nvGrpSpPr>
          <p:grpSpPr>
            <a:xfrm>
              <a:off x="6514480" y="2466691"/>
              <a:ext cx="769435" cy="550861"/>
              <a:chOff x="1114860" y="3886110"/>
              <a:chExt cx="769435" cy="550861"/>
            </a:xfrm>
          </p:grpSpPr>
          <p:sp>
            <p:nvSpPr>
              <p:cNvPr id="122" name="Shape 3081">
                <a:extLst>
                  <a:ext uri="{FF2B5EF4-FFF2-40B4-BE49-F238E27FC236}">
                    <a16:creationId xmlns:a16="http://schemas.microsoft.com/office/drawing/2014/main" id="{02846AEA-2518-6F44-841D-222BEA822CBA}"/>
                  </a:ext>
                </a:extLst>
              </p:cNvPr>
              <p:cNvSpPr/>
              <p:nvPr/>
            </p:nvSpPr>
            <p:spPr>
              <a:xfrm>
                <a:off x="1114860" y="3886110"/>
                <a:ext cx="769435" cy="55086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wrap="square" lIns="57150" tIns="28575" rIns="57150" bIns="28575"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123" name="Shape 3082">
                <a:extLst>
                  <a:ext uri="{FF2B5EF4-FFF2-40B4-BE49-F238E27FC236}">
                    <a16:creationId xmlns:a16="http://schemas.microsoft.com/office/drawing/2014/main" id="{F233F016-A489-B84D-9781-CD31962081CA}"/>
                  </a:ext>
                </a:extLst>
              </p:cNvPr>
              <p:cNvGrpSpPr/>
              <p:nvPr/>
            </p:nvGrpSpPr>
            <p:grpSpPr>
              <a:xfrm>
                <a:off x="1280185" y="3969595"/>
                <a:ext cx="438783" cy="383890"/>
                <a:chOff x="479398" y="1651330"/>
                <a:chExt cx="604049" cy="457200"/>
              </a:xfrm>
            </p:grpSpPr>
            <p:pic>
              <p:nvPicPr>
                <p:cNvPr id="124" name="Shape 3083">
                  <a:extLst>
                    <a:ext uri="{FF2B5EF4-FFF2-40B4-BE49-F238E27FC236}">
                      <a16:creationId xmlns:a16="http://schemas.microsoft.com/office/drawing/2014/main" id="{D43BB0F0-3B14-774C-8E68-8D5BF197C7B7}"/>
                    </a:ext>
                  </a:extLst>
                </p:cNvPr>
                <p:cNvPicPr preferRelativeResize="0"/>
                <p:nvPr/>
              </p:nvPicPr>
              <p:blipFill rotWithShape="1">
                <a:blip r:embed="rId4">
                  <a:alphaModFix/>
                </a:blip>
                <a:srcRect/>
                <a:stretch/>
              </p:blipFill>
              <p:spPr>
                <a:xfrm>
                  <a:off x="479398" y="1651330"/>
                  <a:ext cx="604049" cy="457200"/>
                </a:xfrm>
                <a:prstGeom prst="rect">
                  <a:avLst/>
                </a:prstGeom>
                <a:noFill/>
                <a:ln>
                  <a:noFill/>
                </a:ln>
              </p:spPr>
            </p:pic>
            <p:pic>
              <p:nvPicPr>
                <p:cNvPr id="125" name="Shape 3084">
                  <a:extLst>
                    <a:ext uri="{FF2B5EF4-FFF2-40B4-BE49-F238E27FC236}">
                      <a16:creationId xmlns:a16="http://schemas.microsoft.com/office/drawing/2014/main" id="{DA3B402D-BADF-D544-973B-7CDC11EF8638}"/>
                    </a:ext>
                  </a:extLst>
                </p:cNvPr>
                <p:cNvPicPr preferRelativeResize="0"/>
                <p:nvPr/>
              </p:nvPicPr>
              <p:blipFill rotWithShape="1">
                <a:blip r:embed="rId5">
                  <a:alphaModFix/>
                </a:blip>
                <a:srcRect/>
                <a:stretch/>
              </p:blipFill>
              <p:spPr>
                <a:xfrm>
                  <a:off x="667955" y="1736861"/>
                  <a:ext cx="230522" cy="158398"/>
                </a:xfrm>
                <a:prstGeom prst="rect">
                  <a:avLst/>
                </a:prstGeom>
                <a:noFill/>
                <a:ln>
                  <a:noFill/>
                </a:ln>
              </p:spPr>
            </p:pic>
          </p:grpSp>
        </p:grpSp>
        <p:sp>
          <p:nvSpPr>
            <p:cNvPr id="121" name="Shape 3085">
              <a:extLst>
                <a:ext uri="{FF2B5EF4-FFF2-40B4-BE49-F238E27FC236}">
                  <a16:creationId xmlns:a16="http://schemas.microsoft.com/office/drawing/2014/main" id="{5634BAD2-3B87-534B-8F9C-749583B2F149}"/>
                </a:ext>
              </a:extLst>
            </p:cNvPr>
            <p:cNvSpPr txBox="1"/>
            <p:nvPr/>
          </p:nvSpPr>
          <p:spPr>
            <a:xfrm>
              <a:off x="6560000" y="2972523"/>
              <a:ext cx="234946" cy="547118"/>
            </a:xfrm>
            <a:prstGeom prst="rect">
              <a:avLst/>
            </a:prstGeom>
            <a:noFill/>
            <a:ln>
              <a:noFill/>
            </a:ln>
          </p:spPr>
          <p:txBody>
            <a:bodyPr spcFirstLastPara="1" wrap="square" lIns="91425" tIns="45700" rIns="91425" bIns="45700"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pic>
        <p:nvPicPr>
          <p:cNvPr id="126" name="Shape 3062">
            <a:extLst>
              <a:ext uri="{FF2B5EF4-FFF2-40B4-BE49-F238E27FC236}">
                <a16:creationId xmlns:a16="http://schemas.microsoft.com/office/drawing/2014/main" id="{2F5C285B-5958-B446-94EA-251200D86261}"/>
              </a:ext>
            </a:extLst>
          </p:cNvPr>
          <p:cNvPicPr preferRelativeResize="0"/>
          <p:nvPr/>
        </p:nvPicPr>
        <p:blipFill rotWithShape="1">
          <a:blip r:embed="rId3">
            <a:alphaModFix/>
          </a:blip>
          <a:srcRect/>
          <a:stretch/>
        </p:blipFill>
        <p:spPr>
          <a:xfrm>
            <a:off x="7807767" y="4456779"/>
            <a:ext cx="328412" cy="168303"/>
          </a:xfrm>
          <a:prstGeom prst="rect">
            <a:avLst/>
          </a:prstGeom>
          <a:noFill/>
          <a:ln>
            <a:noFill/>
          </a:ln>
        </p:spPr>
      </p:pic>
      <p:grpSp>
        <p:nvGrpSpPr>
          <p:cNvPr id="2" name="Group 1"/>
          <p:cNvGrpSpPr/>
          <p:nvPr/>
        </p:nvGrpSpPr>
        <p:grpSpPr>
          <a:xfrm>
            <a:off x="2730757" y="5763216"/>
            <a:ext cx="1136459" cy="995189"/>
            <a:chOff x="85970" y="933380"/>
            <a:chExt cx="852344" cy="746392"/>
          </a:xfrm>
        </p:grpSpPr>
        <p:pic>
          <p:nvPicPr>
            <p:cNvPr id="127" name="Shape 3057">
              <a:extLst>
                <a:ext uri="{FF2B5EF4-FFF2-40B4-BE49-F238E27FC236}">
                  <a16:creationId xmlns:a16="http://schemas.microsoft.com/office/drawing/2014/main" id="{DF69DB9D-0D3E-1743-ACFD-7B8260223403}"/>
                </a:ext>
              </a:extLst>
            </p:cNvPr>
            <p:cNvPicPr preferRelativeResize="0"/>
            <p:nvPr/>
          </p:nvPicPr>
          <p:blipFill rotWithShape="1">
            <a:blip r:embed="rId7">
              <a:alphaModFix/>
            </a:blip>
            <a:srcRect/>
            <a:stretch/>
          </p:blipFill>
          <p:spPr>
            <a:xfrm>
              <a:off x="157518" y="933380"/>
              <a:ext cx="465227" cy="434302"/>
            </a:xfrm>
            <a:prstGeom prst="rect">
              <a:avLst/>
            </a:prstGeom>
            <a:noFill/>
            <a:ln>
              <a:noFill/>
            </a:ln>
            <a:effectLst>
              <a:reflection stA="52000" endA="300" endPos="20000" sy="-100000" algn="bl" rotWithShape="0"/>
            </a:effectLst>
          </p:spPr>
        </p:pic>
        <p:pic>
          <p:nvPicPr>
            <p:cNvPr id="128" name="Shape 3061">
              <a:extLst>
                <a:ext uri="{FF2B5EF4-FFF2-40B4-BE49-F238E27FC236}">
                  <a16:creationId xmlns:a16="http://schemas.microsoft.com/office/drawing/2014/main" id="{56CC39A7-F44D-5B42-97DA-751BBF62B4A4}"/>
                </a:ext>
              </a:extLst>
            </p:cNvPr>
            <p:cNvPicPr preferRelativeResize="0"/>
            <p:nvPr/>
          </p:nvPicPr>
          <p:blipFill rotWithShape="1">
            <a:blip r:embed="rId2">
              <a:alphaModFix/>
            </a:blip>
            <a:srcRect/>
            <a:stretch/>
          </p:blipFill>
          <p:spPr>
            <a:xfrm>
              <a:off x="675840" y="1186021"/>
              <a:ext cx="262474" cy="190296"/>
            </a:xfrm>
            <a:prstGeom prst="rect">
              <a:avLst/>
            </a:prstGeom>
            <a:noFill/>
            <a:ln>
              <a:noFill/>
            </a:ln>
          </p:spPr>
        </p:pic>
        <p:sp>
          <p:nvSpPr>
            <p:cNvPr id="130" name="Rectangle 129">
              <a:extLst>
                <a:ext uri="{FF2B5EF4-FFF2-40B4-BE49-F238E27FC236}">
                  <a16:creationId xmlns:a16="http://schemas.microsoft.com/office/drawing/2014/main" id="{C87C2A99-9E6B-DC4F-BA30-77ED27AB5317}"/>
                </a:ext>
              </a:extLst>
            </p:cNvPr>
            <p:cNvSpPr/>
            <p:nvPr/>
          </p:nvSpPr>
          <p:spPr bwMode="auto">
            <a:xfrm>
              <a:off x="85970" y="1398935"/>
              <a:ext cx="838476" cy="280837"/>
            </a:xfrm>
            <a:prstGeom prst="rect">
              <a:avLst/>
            </a:prstGeom>
            <a:solidFill>
              <a:srgbClr val="FF9966"/>
            </a:solidFill>
            <a:ln w="19050">
              <a:noFill/>
            </a:ln>
            <a:effectLst/>
            <a:extLst/>
          </p:spPr>
          <p:txBody>
            <a:bodyPr rot="0" spcFirstLastPara="0" vertOverflow="overflow" horzOverflow="overflow" vert="horz" wrap="square" lIns="130477" tIns="65240" rIns="130477" bIns="65240" numCol="1" spcCol="0" rtlCol="0" fromWordArt="0" anchor="t" anchorCtr="0" forceAA="0" compatLnSpc="1">
              <a:prstTxWarp prst="textNoShape">
                <a:avLst/>
              </a:prstTxWarp>
              <a:noAutofit/>
            </a:bodyPr>
            <a:lstStyle/>
            <a:p>
              <a:pPr marL="0" marR="0" lvl="0" indent="0" algn="l" defTabSz="173793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ＭＳ Ｐゴシック"/>
                  <a:cs typeface=""/>
                  <a:sym typeface="Arial"/>
                </a:rPr>
                <a:t>Customer1</a:t>
              </a:r>
            </a:p>
          </p:txBody>
        </p:sp>
      </p:grpSp>
      <p:grpSp>
        <p:nvGrpSpPr>
          <p:cNvPr id="3" name="Group 2"/>
          <p:cNvGrpSpPr/>
          <p:nvPr/>
        </p:nvGrpSpPr>
        <p:grpSpPr>
          <a:xfrm>
            <a:off x="7158965" y="5928004"/>
            <a:ext cx="1198955" cy="902461"/>
            <a:chOff x="361988" y="3260071"/>
            <a:chExt cx="899098" cy="848411"/>
          </a:xfrm>
        </p:grpSpPr>
        <p:pic>
          <p:nvPicPr>
            <p:cNvPr id="129" name="Shape 3063">
              <a:extLst>
                <a:ext uri="{FF2B5EF4-FFF2-40B4-BE49-F238E27FC236}">
                  <a16:creationId xmlns:a16="http://schemas.microsoft.com/office/drawing/2014/main" id="{786B5506-EA2D-4E46-A8F9-1C9D4826CE4D}"/>
                </a:ext>
              </a:extLst>
            </p:cNvPr>
            <p:cNvPicPr preferRelativeResize="0"/>
            <p:nvPr/>
          </p:nvPicPr>
          <p:blipFill rotWithShape="1">
            <a:blip r:embed="rId3">
              <a:alphaModFix/>
            </a:blip>
            <a:srcRect/>
            <a:stretch/>
          </p:blipFill>
          <p:spPr>
            <a:xfrm>
              <a:off x="987697" y="3605545"/>
              <a:ext cx="273389" cy="186506"/>
            </a:xfrm>
            <a:prstGeom prst="rect">
              <a:avLst/>
            </a:prstGeom>
            <a:noFill/>
            <a:ln>
              <a:noFill/>
            </a:ln>
          </p:spPr>
        </p:pic>
        <p:sp>
          <p:nvSpPr>
            <p:cNvPr id="131" name="Rectangle 130">
              <a:extLst>
                <a:ext uri="{FF2B5EF4-FFF2-40B4-BE49-F238E27FC236}">
                  <a16:creationId xmlns:a16="http://schemas.microsoft.com/office/drawing/2014/main" id="{E26AF2F7-E3CE-3040-99A7-CB7635A54D47}"/>
                </a:ext>
              </a:extLst>
            </p:cNvPr>
            <p:cNvSpPr/>
            <p:nvPr/>
          </p:nvSpPr>
          <p:spPr bwMode="auto">
            <a:xfrm>
              <a:off x="361988" y="3833725"/>
              <a:ext cx="898238" cy="274757"/>
            </a:xfrm>
            <a:prstGeom prst="rect">
              <a:avLst/>
            </a:prstGeom>
            <a:solidFill>
              <a:schemeClr val="accent2">
                <a:lumMod val="75000"/>
              </a:schemeClr>
            </a:solidFill>
            <a:ln w="19050">
              <a:solidFill>
                <a:schemeClr val="tx2"/>
              </a:solidFill>
            </a:ln>
            <a:effectLst/>
            <a:extLst/>
          </p:spPr>
          <p:txBody>
            <a:bodyPr rot="0" spcFirstLastPara="0" vertOverflow="overflow" horzOverflow="overflow" vert="horz" wrap="square" lIns="130477" tIns="65240" rIns="130477" bIns="65240" numCol="1" spcCol="0" rtlCol="0" fromWordArt="0" anchor="t" anchorCtr="0" forceAA="0" compatLnSpc="1">
              <a:prstTxWarp prst="textNoShape">
                <a:avLst/>
              </a:prstTxWarp>
              <a:noAutofit/>
            </a:bodyPr>
            <a:lstStyle/>
            <a:p>
              <a:pPr marL="0" marR="0" lvl="0" indent="0" algn="l" defTabSz="173793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ＭＳ Ｐゴシック"/>
                  <a:cs typeface=""/>
                  <a:sym typeface="Arial"/>
                </a:rPr>
                <a:t>Customer 2</a:t>
              </a:r>
            </a:p>
          </p:txBody>
        </p:sp>
        <p:pic>
          <p:nvPicPr>
            <p:cNvPr id="132" name="Shape 3057">
              <a:extLst>
                <a:ext uri="{FF2B5EF4-FFF2-40B4-BE49-F238E27FC236}">
                  <a16:creationId xmlns:a16="http://schemas.microsoft.com/office/drawing/2014/main" id="{89E85796-DB2B-E74F-95E6-94E68C5954F6}"/>
                </a:ext>
              </a:extLst>
            </p:cNvPr>
            <p:cNvPicPr preferRelativeResize="0"/>
            <p:nvPr/>
          </p:nvPicPr>
          <p:blipFill rotWithShape="1">
            <a:blip r:embed="rId7">
              <a:alphaModFix/>
            </a:blip>
            <a:srcRect/>
            <a:stretch/>
          </p:blipFill>
          <p:spPr>
            <a:xfrm>
              <a:off x="379550" y="3260071"/>
              <a:ext cx="583635" cy="551036"/>
            </a:xfrm>
            <a:prstGeom prst="rect">
              <a:avLst/>
            </a:prstGeom>
            <a:noFill/>
            <a:ln>
              <a:noFill/>
            </a:ln>
            <a:effectLst>
              <a:reflection stA="52000" endA="300" endPos="20000" sy="-100000" algn="bl" rotWithShape="0"/>
            </a:effectLst>
          </p:spPr>
        </p:pic>
      </p:grpSp>
      <p:sp>
        <p:nvSpPr>
          <p:cNvPr id="7" name="TextBox 6"/>
          <p:cNvSpPr txBox="1"/>
          <p:nvPr/>
        </p:nvSpPr>
        <p:spPr>
          <a:xfrm>
            <a:off x="148601" y="1770442"/>
            <a:ext cx="1742347" cy="713009"/>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IBM Plex Sans"/>
                <a:ea typeface="+mn-ea"/>
                <a:cs typeface="+mn-cs"/>
              </a:rPr>
              <a:t>IBM</a:t>
            </a:r>
            <a:br>
              <a:rPr kumimoji="0" lang="en-US" sz="1900" b="0" i="0" u="none" strike="noStrike" kern="1200" cap="none" spc="0" normalizeH="0" baseline="0" noProof="0" dirty="0">
                <a:ln>
                  <a:noFill/>
                </a:ln>
                <a:solidFill>
                  <a:srgbClr val="000000"/>
                </a:solidFill>
                <a:effectLst/>
                <a:uLnTx/>
                <a:uFillTx/>
                <a:latin typeface="IBM Plex Sans"/>
                <a:ea typeface="+mn-ea"/>
                <a:cs typeface="+mn-cs"/>
              </a:rPr>
            </a:br>
            <a:r>
              <a:rPr kumimoji="0" lang="en-US" sz="1900" b="0" i="0" u="none" strike="noStrike" kern="1200" cap="none" spc="0" normalizeH="0" baseline="0" noProof="0" dirty="0">
                <a:ln>
                  <a:noFill/>
                </a:ln>
                <a:solidFill>
                  <a:srgbClr val="000000"/>
                </a:solidFill>
                <a:effectLst/>
                <a:uLnTx/>
                <a:uFillTx/>
                <a:latin typeface="IBM Plex Sans"/>
                <a:ea typeface="+mn-ea"/>
                <a:cs typeface="+mn-cs"/>
              </a:rPr>
              <a:t>responsibility</a:t>
            </a:r>
          </a:p>
        </p:txBody>
      </p:sp>
      <p:sp>
        <p:nvSpPr>
          <p:cNvPr id="70" name="TextBox 69"/>
          <p:cNvSpPr txBox="1"/>
          <p:nvPr/>
        </p:nvSpPr>
        <p:spPr>
          <a:xfrm>
            <a:off x="114629" y="4156725"/>
            <a:ext cx="1742347" cy="713009"/>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000000"/>
                </a:solidFill>
                <a:effectLst/>
                <a:uLnTx/>
                <a:uFillTx/>
                <a:latin typeface="IBM Plex Sans"/>
                <a:ea typeface="+mn-ea"/>
                <a:cs typeface="+mn-cs"/>
              </a:rPr>
              <a:t>Customer</a:t>
            </a:r>
            <a:br>
              <a:rPr kumimoji="0" lang="en-US" sz="1900" b="0" i="0" u="none" strike="noStrike" kern="1200" cap="none" spc="0" normalizeH="0" baseline="0" noProof="0" dirty="0">
                <a:ln>
                  <a:noFill/>
                </a:ln>
                <a:solidFill>
                  <a:srgbClr val="000000"/>
                </a:solidFill>
                <a:effectLst/>
                <a:uLnTx/>
                <a:uFillTx/>
                <a:latin typeface="IBM Plex Sans"/>
                <a:ea typeface="+mn-ea"/>
                <a:cs typeface="+mn-cs"/>
              </a:rPr>
            </a:br>
            <a:r>
              <a:rPr kumimoji="0" lang="en-US" sz="1900" b="0" i="0" u="none" strike="noStrike" kern="1200" cap="none" spc="0" normalizeH="0" baseline="0" noProof="0" dirty="0">
                <a:ln>
                  <a:noFill/>
                </a:ln>
                <a:solidFill>
                  <a:srgbClr val="000000"/>
                </a:solidFill>
                <a:effectLst/>
                <a:uLnTx/>
                <a:uFillTx/>
                <a:latin typeface="IBM Plex Sans"/>
                <a:ea typeface="+mn-ea"/>
                <a:cs typeface="+mn-cs"/>
              </a:rPr>
              <a:t>responsibility</a:t>
            </a:r>
          </a:p>
        </p:txBody>
      </p:sp>
      <p:sp>
        <p:nvSpPr>
          <p:cNvPr id="72" name="Cloud 71">
            <a:extLst>
              <a:ext uri="{FF2B5EF4-FFF2-40B4-BE49-F238E27FC236}">
                <a16:creationId xmlns:a16="http://schemas.microsoft.com/office/drawing/2014/main" id="{2A3C282A-2E3C-0244-9CDB-BCF87160BB26}"/>
              </a:ext>
            </a:extLst>
          </p:cNvPr>
          <p:cNvSpPr/>
          <p:nvPr/>
        </p:nvSpPr>
        <p:spPr>
          <a:xfrm rot="10800000" flipV="1">
            <a:off x="9255124" y="1915285"/>
            <a:ext cx="2739825" cy="1519195"/>
          </a:xfrm>
          <a:prstGeom prst="cloud">
            <a:avLst/>
          </a:prstGeom>
          <a:solidFill>
            <a:schemeClr val="bg2"/>
          </a:solidFill>
          <a:ln>
            <a:noFill/>
          </a:ln>
        </p:spPr>
        <p:txBody>
          <a:bodyPr wrap="square" lIns="0" tIns="0" rIns="0" bIns="0" rtlCol="0" anchor="ctr">
            <a:noAutofit/>
          </a:bodyPr>
          <a:lstStyle/>
          <a:p>
            <a:pPr marL="0" marR="0" lvl="0" indent="0" algn="ctr" defTabSz="1094583" rtl="0" eaLnBrk="1" fontAlgn="base" latinLnBrk="0" hangingPunct="1">
              <a:lnSpc>
                <a:spcPct val="100000"/>
              </a:lnSpc>
              <a:spcBef>
                <a:spcPct val="0"/>
              </a:spcBef>
              <a:spcAft>
                <a:spcPct val="0"/>
              </a:spcAft>
              <a:buClrTx/>
              <a:buSzTx/>
              <a:buFontTx/>
              <a:buNone/>
              <a:tabLst/>
              <a:defRPr/>
            </a:pPr>
            <a:endParaRPr kumimoji="0" lang="en-US" sz="1900" b="0" i="1" u="none" strike="noStrike" kern="0" cap="none" spc="-28" normalizeH="0" baseline="0" noProof="0" dirty="0">
              <a:ln>
                <a:noFill/>
              </a:ln>
              <a:solidFill>
                <a:srgbClr val="000E5E"/>
              </a:solidFill>
              <a:effectLst/>
              <a:uLnTx/>
              <a:uFillTx/>
              <a:latin typeface="IBM Plex Sans"/>
              <a:ea typeface="ＭＳ Ｐゴシック" pitchFamily="34" charset="-128"/>
              <a:cs typeface="Arial" charset="0"/>
            </a:endParaRPr>
          </a:p>
        </p:txBody>
      </p:sp>
      <p:sp>
        <p:nvSpPr>
          <p:cNvPr id="73" name="Shape 3052">
            <a:extLst>
              <a:ext uri="{FF2B5EF4-FFF2-40B4-BE49-F238E27FC236}">
                <a16:creationId xmlns:a16="http://schemas.microsoft.com/office/drawing/2014/main" id="{DDB2EC1C-177C-7240-905A-F0A5F61696A0}"/>
              </a:ext>
            </a:extLst>
          </p:cNvPr>
          <p:cNvSpPr/>
          <p:nvPr/>
        </p:nvSpPr>
        <p:spPr>
          <a:xfrm>
            <a:off x="9674769" y="5425367"/>
            <a:ext cx="1335755" cy="380524"/>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73766" tIns="86858" rIns="173766" bIns="86858"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74" name="Shape 3055">
            <a:extLst>
              <a:ext uri="{FF2B5EF4-FFF2-40B4-BE49-F238E27FC236}">
                <a16:creationId xmlns:a16="http://schemas.microsoft.com/office/drawing/2014/main" id="{E7C2ED0D-778C-0547-8D75-D08607E48E14}"/>
              </a:ext>
            </a:extLst>
          </p:cNvPr>
          <p:cNvSpPr/>
          <p:nvPr/>
        </p:nvSpPr>
        <p:spPr>
          <a:xfrm rot="5400000">
            <a:off x="10040708" y="5689000"/>
            <a:ext cx="354925" cy="937461"/>
          </a:xfrm>
          <a:prstGeom prst="roundRect">
            <a:avLst>
              <a:gd name="adj" fmla="val 16667"/>
            </a:avLst>
          </a:prstGeom>
          <a:noFill/>
          <a:ln>
            <a:noFill/>
          </a:ln>
        </p:spPr>
        <p:txBody>
          <a:bodyPr spcFirstLastPara="1" wrap="square" lIns="194766" tIns="194766" rIns="194766" bIns="194766" anchor="ctr"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75" name="Shape 3056">
            <a:extLst>
              <a:ext uri="{FF2B5EF4-FFF2-40B4-BE49-F238E27FC236}">
                <a16:creationId xmlns:a16="http://schemas.microsoft.com/office/drawing/2014/main" id="{46F6EC6E-4FD5-9A42-966A-5395187E9B1F}"/>
              </a:ext>
            </a:extLst>
          </p:cNvPr>
          <p:cNvSpPr txBox="1"/>
          <p:nvPr/>
        </p:nvSpPr>
        <p:spPr>
          <a:xfrm>
            <a:off x="9937921" y="5485630"/>
            <a:ext cx="1033920" cy="320273"/>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Key Protect on ICP</a:t>
            </a:r>
          </a:p>
          <a:p>
            <a:pPr marL="0" marR="0" lvl="0" indent="0" algn="ctr"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79" name="Shape 3079">
            <a:extLst>
              <a:ext uri="{FF2B5EF4-FFF2-40B4-BE49-F238E27FC236}">
                <a16:creationId xmlns:a16="http://schemas.microsoft.com/office/drawing/2014/main" id="{0E4062A7-3F1D-2A4E-AA79-93271946F3D4}"/>
              </a:ext>
            </a:extLst>
          </p:cNvPr>
          <p:cNvGrpSpPr/>
          <p:nvPr/>
        </p:nvGrpSpPr>
        <p:grpSpPr>
          <a:xfrm>
            <a:off x="9909515" y="6154849"/>
            <a:ext cx="313732" cy="491435"/>
            <a:chOff x="6514480" y="2396439"/>
            <a:chExt cx="769435" cy="1123202"/>
          </a:xfrm>
        </p:grpSpPr>
        <p:grpSp>
          <p:nvGrpSpPr>
            <p:cNvPr id="87" name="Shape 3080">
              <a:extLst>
                <a:ext uri="{FF2B5EF4-FFF2-40B4-BE49-F238E27FC236}">
                  <a16:creationId xmlns:a16="http://schemas.microsoft.com/office/drawing/2014/main" id="{B726F29F-7B7B-7247-AF81-D4E6F5CC6D05}"/>
                </a:ext>
              </a:extLst>
            </p:cNvPr>
            <p:cNvGrpSpPr/>
            <p:nvPr/>
          </p:nvGrpSpPr>
          <p:grpSpPr>
            <a:xfrm>
              <a:off x="6514480" y="2396439"/>
              <a:ext cx="769435" cy="550861"/>
              <a:chOff x="1114860" y="3815858"/>
              <a:chExt cx="769435" cy="550861"/>
            </a:xfrm>
          </p:grpSpPr>
          <p:sp>
            <p:nvSpPr>
              <p:cNvPr id="102" name="Shape 3081">
                <a:extLst>
                  <a:ext uri="{FF2B5EF4-FFF2-40B4-BE49-F238E27FC236}">
                    <a16:creationId xmlns:a16="http://schemas.microsoft.com/office/drawing/2014/main" id="{C1D042C0-1B85-1F43-9E5F-27EC1E277803}"/>
                  </a:ext>
                </a:extLst>
              </p:cNvPr>
              <p:cNvSpPr/>
              <p:nvPr/>
            </p:nvSpPr>
            <p:spPr>
              <a:xfrm>
                <a:off x="1114860" y="3815858"/>
                <a:ext cx="769435" cy="55086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wrap="square" lIns="57150" tIns="28575" rIns="57150" bIns="28575"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133" name="Shape 3082">
                <a:extLst>
                  <a:ext uri="{FF2B5EF4-FFF2-40B4-BE49-F238E27FC236}">
                    <a16:creationId xmlns:a16="http://schemas.microsoft.com/office/drawing/2014/main" id="{2F9687FE-7936-9A46-8725-B7AD506EAEBB}"/>
                  </a:ext>
                </a:extLst>
              </p:cNvPr>
              <p:cNvGrpSpPr/>
              <p:nvPr/>
            </p:nvGrpSpPr>
            <p:grpSpPr>
              <a:xfrm>
                <a:off x="1280185" y="3899347"/>
                <a:ext cx="438783" cy="383890"/>
                <a:chOff x="479398" y="1567666"/>
                <a:chExt cx="604049" cy="457200"/>
              </a:xfrm>
            </p:grpSpPr>
            <p:pic>
              <p:nvPicPr>
                <p:cNvPr id="134" name="Shape 3083">
                  <a:extLst>
                    <a:ext uri="{FF2B5EF4-FFF2-40B4-BE49-F238E27FC236}">
                      <a16:creationId xmlns:a16="http://schemas.microsoft.com/office/drawing/2014/main" id="{C491F14C-4AA7-8246-8AA7-F295A1123B82}"/>
                    </a:ext>
                  </a:extLst>
                </p:cNvPr>
                <p:cNvPicPr preferRelativeResize="0"/>
                <p:nvPr/>
              </p:nvPicPr>
              <p:blipFill rotWithShape="1">
                <a:blip r:embed="rId4">
                  <a:alphaModFix/>
                </a:blip>
                <a:srcRect/>
                <a:stretch/>
              </p:blipFill>
              <p:spPr>
                <a:xfrm>
                  <a:off x="479398" y="1567666"/>
                  <a:ext cx="604049" cy="457200"/>
                </a:xfrm>
                <a:prstGeom prst="rect">
                  <a:avLst/>
                </a:prstGeom>
                <a:noFill/>
                <a:ln>
                  <a:noFill/>
                </a:ln>
              </p:spPr>
            </p:pic>
            <p:pic>
              <p:nvPicPr>
                <p:cNvPr id="135" name="Shape 3084">
                  <a:extLst>
                    <a:ext uri="{FF2B5EF4-FFF2-40B4-BE49-F238E27FC236}">
                      <a16:creationId xmlns:a16="http://schemas.microsoft.com/office/drawing/2014/main" id="{97776440-2343-3546-AE2F-A9015B6097C9}"/>
                    </a:ext>
                  </a:extLst>
                </p:cNvPr>
                <p:cNvPicPr preferRelativeResize="0"/>
                <p:nvPr/>
              </p:nvPicPr>
              <p:blipFill rotWithShape="1">
                <a:blip r:embed="rId5">
                  <a:alphaModFix/>
                </a:blip>
                <a:srcRect/>
                <a:stretch/>
              </p:blipFill>
              <p:spPr>
                <a:xfrm>
                  <a:off x="667955" y="1736861"/>
                  <a:ext cx="230522" cy="158398"/>
                </a:xfrm>
                <a:prstGeom prst="rect">
                  <a:avLst/>
                </a:prstGeom>
                <a:noFill/>
                <a:ln>
                  <a:noFill/>
                </a:ln>
              </p:spPr>
            </p:pic>
          </p:grpSp>
        </p:grpSp>
        <p:sp>
          <p:nvSpPr>
            <p:cNvPr id="88" name="Shape 3085">
              <a:extLst>
                <a:ext uri="{FF2B5EF4-FFF2-40B4-BE49-F238E27FC236}">
                  <a16:creationId xmlns:a16="http://schemas.microsoft.com/office/drawing/2014/main" id="{FA39A2EA-1A61-AB41-A2A9-9ECF53353ADD}"/>
                </a:ext>
              </a:extLst>
            </p:cNvPr>
            <p:cNvSpPr txBox="1"/>
            <p:nvPr/>
          </p:nvSpPr>
          <p:spPr>
            <a:xfrm>
              <a:off x="6560000" y="2972523"/>
              <a:ext cx="234946" cy="547118"/>
            </a:xfrm>
            <a:prstGeom prst="rect">
              <a:avLst/>
            </a:prstGeom>
            <a:noFill/>
            <a:ln>
              <a:noFill/>
            </a:ln>
          </p:spPr>
          <p:txBody>
            <a:bodyPr spcFirstLastPara="1" wrap="square" lIns="91425" tIns="45700" rIns="91425" bIns="45700"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pic>
        <p:nvPicPr>
          <p:cNvPr id="82" name="图像" descr="图像">
            <a:extLst>
              <a:ext uri="{FF2B5EF4-FFF2-40B4-BE49-F238E27FC236}">
                <a16:creationId xmlns:a16="http://schemas.microsoft.com/office/drawing/2014/main" id="{5A982A78-673B-EE48-99D9-2B3889A49AC3}"/>
              </a:ext>
            </a:extLst>
          </p:cNvPr>
          <p:cNvPicPr>
            <a:picLocks noChangeAspect="1"/>
          </p:cNvPicPr>
          <p:nvPr/>
        </p:nvPicPr>
        <p:blipFill>
          <a:blip r:embed="rId6">
            <a:extLst/>
          </a:blip>
          <a:srcRect l="9" t="3" r="9" b="3"/>
          <a:stretch>
            <a:fillRect/>
          </a:stretch>
        </p:blipFill>
        <p:spPr>
          <a:xfrm>
            <a:off x="9745740" y="5485145"/>
            <a:ext cx="273301" cy="237779"/>
          </a:xfrm>
          <a:custGeom>
            <a:avLst/>
            <a:gdLst/>
            <a:ahLst/>
            <a:cxnLst>
              <a:cxn ang="0">
                <a:pos x="wd2" y="hd2"/>
              </a:cxn>
              <a:cxn ang="5400000">
                <a:pos x="wd2" y="hd2"/>
              </a:cxn>
              <a:cxn ang="10800000">
                <a:pos x="wd2" y="hd2"/>
              </a:cxn>
              <a:cxn ang="16200000">
                <a:pos x="wd2" y="hd2"/>
              </a:cxn>
            </a:cxnLst>
            <a:rect l="0" t="0" r="r" b="b"/>
            <a:pathLst>
              <a:path w="21600" h="21600" extrusionOk="0">
                <a:moveTo>
                  <a:pt x="3764" y="0"/>
                </a:moveTo>
                <a:cubicBezTo>
                  <a:pt x="3227" y="421"/>
                  <a:pt x="2690" y="861"/>
                  <a:pt x="2207" y="1390"/>
                </a:cubicBezTo>
                <a:cubicBezTo>
                  <a:pt x="1263" y="2425"/>
                  <a:pt x="568" y="3613"/>
                  <a:pt x="0" y="4853"/>
                </a:cubicBezTo>
                <a:lnTo>
                  <a:pt x="0" y="16747"/>
                </a:lnTo>
                <a:cubicBezTo>
                  <a:pt x="568" y="17987"/>
                  <a:pt x="1263" y="19175"/>
                  <a:pt x="2207" y="20210"/>
                </a:cubicBezTo>
                <a:cubicBezTo>
                  <a:pt x="2690" y="20739"/>
                  <a:pt x="3227" y="21179"/>
                  <a:pt x="3764" y="21600"/>
                </a:cubicBezTo>
                <a:lnTo>
                  <a:pt x="17836" y="21600"/>
                </a:lnTo>
                <a:cubicBezTo>
                  <a:pt x="18373" y="21179"/>
                  <a:pt x="18910" y="20739"/>
                  <a:pt x="19393" y="20210"/>
                </a:cubicBezTo>
                <a:cubicBezTo>
                  <a:pt x="20337" y="19175"/>
                  <a:pt x="21032" y="17987"/>
                  <a:pt x="21600" y="16747"/>
                </a:cubicBezTo>
                <a:lnTo>
                  <a:pt x="21600" y="4853"/>
                </a:lnTo>
                <a:cubicBezTo>
                  <a:pt x="21032" y="3613"/>
                  <a:pt x="20337" y="2425"/>
                  <a:pt x="19393" y="1390"/>
                </a:cubicBezTo>
                <a:cubicBezTo>
                  <a:pt x="18910" y="861"/>
                  <a:pt x="18373" y="421"/>
                  <a:pt x="17836" y="0"/>
                </a:cubicBezTo>
                <a:lnTo>
                  <a:pt x="3764" y="0"/>
                </a:lnTo>
                <a:close/>
              </a:path>
            </a:pathLst>
          </a:custGeom>
          <a:ln w="12700">
            <a:miter lim="400000"/>
          </a:ln>
        </p:spPr>
      </p:pic>
      <p:cxnSp>
        <p:nvCxnSpPr>
          <p:cNvPr id="11" name="Elbow Connector 10"/>
          <p:cNvCxnSpPr>
            <a:stCxn id="157" idx="1"/>
            <a:endCxn id="139" idx="0"/>
          </p:cNvCxnSpPr>
          <p:nvPr/>
        </p:nvCxnSpPr>
        <p:spPr>
          <a:xfrm rot="10800000" flipV="1">
            <a:off x="10342647" y="2909879"/>
            <a:ext cx="148492" cy="2384980"/>
          </a:xfrm>
          <a:prstGeom prst="bentConnector2">
            <a:avLst/>
          </a:prstGeom>
          <a:ln w="25400">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7" name="Shape 3056">
            <a:extLst>
              <a:ext uri="{FF2B5EF4-FFF2-40B4-BE49-F238E27FC236}">
                <a16:creationId xmlns:a16="http://schemas.microsoft.com/office/drawing/2014/main" id="{46F6EC6E-4FD5-9A42-966A-5395187E9B1F}"/>
              </a:ext>
            </a:extLst>
          </p:cNvPr>
          <p:cNvSpPr txBox="1"/>
          <p:nvPr/>
        </p:nvSpPr>
        <p:spPr>
          <a:xfrm>
            <a:off x="9503316" y="5927994"/>
            <a:ext cx="1560669" cy="172065"/>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On-</a:t>
            </a:r>
            <a:r>
              <a:rPr kumimoji="0" lang="en-US" sz="900" b="1" i="0" u="none" strike="noStrike" kern="0" cap="none" spc="0" normalizeH="0" baseline="0" noProof="0" dirty="0" err="1">
                <a:ln>
                  <a:noFill/>
                </a:ln>
                <a:solidFill>
                  <a:srgbClr val="000000"/>
                </a:solidFill>
                <a:effectLst/>
                <a:uLnTx/>
                <a:uFillTx/>
                <a:latin typeface="Arial" panose="020B0604020202020204" pitchFamily="34" charset="0"/>
                <a:ea typeface="Arial"/>
                <a:cs typeface="Arial" panose="020B0604020202020204" pitchFamily="34" charset="0"/>
                <a:sym typeface="Arial"/>
              </a:rPr>
              <a:t>prem</a:t>
            </a:r>
            <a:r>
              <a:rPr kumimoji="0" lang="en-US" sz="900" b="1"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 HSM</a:t>
            </a:r>
          </a:p>
        </p:txBody>
      </p:sp>
      <p:sp>
        <p:nvSpPr>
          <p:cNvPr id="141" name="TextBox 140"/>
          <p:cNvSpPr txBox="1"/>
          <p:nvPr/>
        </p:nvSpPr>
        <p:spPr>
          <a:xfrm>
            <a:off x="9560123" y="2026188"/>
            <a:ext cx="1862036" cy="353937"/>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IBM Cloud (Public)</a:t>
            </a:r>
          </a:p>
        </p:txBody>
      </p:sp>
      <p:sp>
        <p:nvSpPr>
          <p:cNvPr id="142" name="TextBox 141"/>
          <p:cNvSpPr txBox="1"/>
          <p:nvPr/>
        </p:nvSpPr>
        <p:spPr>
          <a:xfrm>
            <a:off x="9392721" y="4953224"/>
            <a:ext cx="1801827" cy="353937"/>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IBM Cloud Private</a:t>
            </a:r>
          </a:p>
        </p:txBody>
      </p:sp>
      <p:sp>
        <p:nvSpPr>
          <p:cNvPr id="143" name="TextBox 142"/>
          <p:cNvSpPr txBox="1"/>
          <p:nvPr/>
        </p:nvSpPr>
        <p:spPr>
          <a:xfrm>
            <a:off x="6257083" y="2021658"/>
            <a:ext cx="1862036" cy="353937"/>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IBM Cloud (Public)</a:t>
            </a:r>
          </a:p>
        </p:txBody>
      </p:sp>
      <p:sp>
        <p:nvSpPr>
          <p:cNvPr id="144" name="TextBox 143"/>
          <p:cNvSpPr txBox="1"/>
          <p:nvPr/>
        </p:nvSpPr>
        <p:spPr>
          <a:xfrm>
            <a:off x="2979887" y="1915293"/>
            <a:ext cx="1862036" cy="353937"/>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IBM Cloud (Public)</a:t>
            </a:r>
          </a:p>
        </p:txBody>
      </p:sp>
      <p:cxnSp>
        <p:nvCxnSpPr>
          <p:cNvPr id="145" name="Elbow Connector 144"/>
          <p:cNvCxnSpPr>
            <a:stCxn id="151" idx="1"/>
            <a:endCxn id="115" idx="0"/>
          </p:cNvCxnSpPr>
          <p:nvPr/>
        </p:nvCxnSpPr>
        <p:spPr>
          <a:xfrm rot="10800000" flipV="1">
            <a:off x="6883797" y="2884837"/>
            <a:ext cx="256103" cy="646479"/>
          </a:xfrm>
          <a:prstGeom prst="bentConnector2">
            <a:avLst/>
          </a:prstGeom>
          <a:ln w="25400">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3734249" y="2203149"/>
            <a:ext cx="1335755" cy="716531"/>
            <a:chOff x="3045939" y="899063"/>
            <a:chExt cx="1001815" cy="537397"/>
          </a:xfrm>
        </p:grpSpPr>
        <p:sp>
          <p:nvSpPr>
            <p:cNvPr id="148" name="Shape 3052">
              <a:extLst>
                <a:ext uri="{FF2B5EF4-FFF2-40B4-BE49-F238E27FC236}">
                  <a16:creationId xmlns:a16="http://schemas.microsoft.com/office/drawing/2014/main" id="{DDB2EC1C-177C-7240-905A-F0A5F61696A0}"/>
                </a:ext>
              </a:extLst>
            </p:cNvPr>
            <p:cNvSpPr/>
            <p:nvPr/>
          </p:nvSpPr>
          <p:spPr>
            <a:xfrm>
              <a:off x="3045939" y="935523"/>
              <a:ext cx="1001815" cy="500937"/>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30466" tIns="65213" rIns="130466" bIns="65213"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89" name="硬币">
              <a:extLst>
                <a:ext uri="{FF2B5EF4-FFF2-40B4-BE49-F238E27FC236}">
                  <a16:creationId xmlns:a16="http://schemas.microsoft.com/office/drawing/2014/main" id="{041D9563-2159-3E4E-9CE4-48450DA4D6E9}"/>
                </a:ext>
              </a:extLst>
            </p:cNvPr>
            <p:cNvSpPr/>
            <p:nvPr/>
          </p:nvSpPr>
          <p:spPr>
            <a:xfrm>
              <a:off x="3179699" y="1175764"/>
              <a:ext cx="226767" cy="17835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1A63F6"/>
            </a:solidFill>
            <a:ln w="12700">
              <a:miter lim="400000"/>
            </a:ln>
          </p:spPr>
          <p:txBody>
            <a:bodyPr lIns="19030" tIns="19030" rIns="19030" bIns="19030" anchor="ctr"/>
            <a:lstStyle/>
            <a:p>
              <a:pPr marL="0" marR="0" lvl="0" indent="0" algn="ctr" defTabSz="411822" rtl="0" eaLnBrk="1" fontAlgn="auto" latinLnBrk="0" hangingPunct="0">
                <a:lnSpc>
                  <a:spcPct val="100000"/>
                </a:lnSpc>
                <a:spcBef>
                  <a:spcPts val="0"/>
                </a:spcBef>
                <a:spcAft>
                  <a:spcPts val="0"/>
                </a:spcAft>
                <a:buClrTx/>
                <a:buSzTx/>
                <a:buFontTx/>
                <a:buNone/>
                <a:tabLst/>
                <a:defRPr sz="2600" b="1">
                  <a:solidFill>
                    <a:srgbClr val="FFFFFF"/>
                  </a:solidFill>
                </a:defRPr>
              </a:pPr>
              <a:endParaRPr kumimoji="0" sz="1300" b="1" i="0" u="none" strike="noStrike" kern="0" cap="none" spc="0" normalizeH="0" baseline="0" noProof="0">
                <a:ln>
                  <a:noFill/>
                </a:ln>
                <a:solidFill>
                  <a:srgbClr val="FFFFFF"/>
                </a:solidFill>
                <a:effectLst/>
                <a:uLnTx/>
                <a:uFillTx/>
                <a:latin typeface="Helvetica"/>
                <a:ea typeface="Helvetica"/>
                <a:cs typeface="Helvetica"/>
                <a:sym typeface="Helvetica"/>
              </a:endParaRPr>
            </a:p>
          </p:txBody>
        </p:sp>
        <p:pic>
          <p:nvPicPr>
            <p:cNvPr id="18" name="Picture 17"/>
            <p:cNvPicPr>
              <a:picLocks noChangeAspect="1"/>
            </p:cNvPicPr>
            <p:nvPr/>
          </p:nvPicPr>
          <p:blipFill>
            <a:blip r:embed="rId8"/>
            <a:stretch>
              <a:fillRect/>
            </a:stretch>
          </p:blipFill>
          <p:spPr>
            <a:xfrm>
              <a:off x="3453650" y="1175764"/>
              <a:ext cx="214524" cy="216313"/>
            </a:xfrm>
            <a:prstGeom prst="rect">
              <a:avLst/>
            </a:prstGeom>
          </p:spPr>
        </p:pic>
        <p:sp>
          <p:nvSpPr>
            <p:cNvPr id="149" name="TextBox 148"/>
            <p:cNvSpPr txBox="1"/>
            <p:nvPr/>
          </p:nvSpPr>
          <p:spPr>
            <a:xfrm>
              <a:off x="3046835" y="899063"/>
              <a:ext cx="686725" cy="253915"/>
            </a:xfrm>
            <a:prstGeom prst="rect">
              <a:avLst/>
            </a:prstGeom>
            <a:noFill/>
          </p:spPr>
          <p:txBody>
            <a:bodyPr wrap="none"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Cloud storage</a:t>
              </a:r>
              <a:br>
                <a:rPr kumimoji="0" lang="en-US" sz="800" b="0" i="0" u="none" strike="noStrike" kern="1200" cap="none" spc="0" normalizeH="0" baseline="0" noProof="0" dirty="0">
                  <a:ln>
                    <a:noFill/>
                  </a:ln>
                  <a:solidFill>
                    <a:srgbClr val="000000"/>
                  </a:solidFill>
                  <a:effectLst/>
                  <a:uLnTx/>
                  <a:uFillTx/>
                  <a:latin typeface="IBM Plex Sans"/>
                  <a:ea typeface="+mn-ea"/>
                  <a:cs typeface="+mn-cs"/>
                </a:rPr>
              </a:br>
              <a:r>
                <a:rPr kumimoji="0" lang="en-US" sz="800" b="0" i="0" u="none" strike="noStrike" kern="1200" cap="none" spc="0" normalizeH="0" baseline="0" noProof="0" dirty="0">
                  <a:ln>
                    <a:noFill/>
                  </a:ln>
                  <a:solidFill>
                    <a:srgbClr val="000000"/>
                  </a:solidFill>
                  <a:effectLst/>
                  <a:uLnTx/>
                  <a:uFillTx/>
                  <a:latin typeface="IBM Plex Sans"/>
                  <a:ea typeface="+mn-ea"/>
                  <a:cs typeface="+mn-cs"/>
                </a:rPr>
                <a:t>&amp; data services</a:t>
              </a:r>
            </a:p>
          </p:txBody>
        </p:sp>
        <p:pic>
          <p:nvPicPr>
            <p:cNvPr id="21" name="Picture 20"/>
            <p:cNvPicPr>
              <a:picLocks noChangeAspect="1"/>
            </p:cNvPicPr>
            <p:nvPr/>
          </p:nvPicPr>
          <p:blipFill rotWithShape="1">
            <a:blip r:embed="rId9"/>
            <a:srcRect b="28138"/>
            <a:stretch/>
          </p:blipFill>
          <p:spPr>
            <a:xfrm>
              <a:off x="3717334" y="1175764"/>
              <a:ext cx="242126" cy="258159"/>
            </a:xfrm>
            <a:prstGeom prst="rect">
              <a:avLst/>
            </a:prstGeom>
          </p:spPr>
        </p:pic>
      </p:grpSp>
      <p:grpSp>
        <p:nvGrpSpPr>
          <p:cNvPr id="150" name="Group 149"/>
          <p:cNvGrpSpPr/>
          <p:nvPr/>
        </p:nvGrpSpPr>
        <p:grpSpPr>
          <a:xfrm>
            <a:off x="7139889" y="2502257"/>
            <a:ext cx="1335755" cy="716531"/>
            <a:chOff x="3045942" y="899062"/>
            <a:chExt cx="1001816" cy="537398"/>
          </a:xfrm>
        </p:grpSpPr>
        <p:sp>
          <p:nvSpPr>
            <p:cNvPr id="151" name="Shape 3052">
              <a:extLst>
                <a:ext uri="{FF2B5EF4-FFF2-40B4-BE49-F238E27FC236}">
                  <a16:creationId xmlns:a16="http://schemas.microsoft.com/office/drawing/2014/main" id="{DDB2EC1C-177C-7240-905A-F0A5F61696A0}"/>
                </a:ext>
              </a:extLst>
            </p:cNvPr>
            <p:cNvSpPr/>
            <p:nvPr/>
          </p:nvSpPr>
          <p:spPr>
            <a:xfrm>
              <a:off x="3045942" y="935523"/>
              <a:ext cx="1001816" cy="500937"/>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30466" tIns="65213" rIns="130466" bIns="65213"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52" name="硬币">
              <a:extLst>
                <a:ext uri="{FF2B5EF4-FFF2-40B4-BE49-F238E27FC236}">
                  <a16:creationId xmlns:a16="http://schemas.microsoft.com/office/drawing/2014/main" id="{041D9563-2159-3E4E-9CE4-48450DA4D6E9}"/>
                </a:ext>
              </a:extLst>
            </p:cNvPr>
            <p:cNvSpPr/>
            <p:nvPr/>
          </p:nvSpPr>
          <p:spPr>
            <a:xfrm>
              <a:off x="3179702" y="1175764"/>
              <a:ext cx="226768" cy="17835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1A63F6"/>
            </a:solidFill>
            <a:ln w="12700">
              <a:miter lim="400000"/>
            </a:ln>
          </p:spPr>
          <p:txBody>
            <a:bodyPr lIns="19030" tIns="19030" rIns="19030" bIns="19030" anchor="ctr"/>
            <a:lstStyle/>
            <a:p>
              <a:pPr marL="0" marR="0" lvl="0" indent="0" algn="ctr" defTabSz="411822" rtl="0" eaLnBrk="1" fontAlgn="auto" latinLnBrk="0" hangingPunct="0">
                <a:lnSpc>
                  <a:spcPct val="100000"/>
                </a:lnSpc>
                <a:spcBef>
                  <a:spcPts val="0"/>
                </a:spcBef>
                <a:spcAft>
                  <a:spcPts val="0"/>
                </a:spcAft>
                <a:buClrTx/>
                <a:buSzTx/>
                <a:buFontTx/>
                <a:buNone/>
                <a:tabLst/>
                <a:defRPr sz="2600" b="1">
                  <a:solidFill>
                    <a:srgbClr val="FFFFFF"/>
                  </a:solidFill>
                </a:defRPr>
              </a:pPr>
              <a:endParaRPr kumimoji="0" sz="1300" b="1" i="0" u="none" strike="noStrike" kern="0" cap="none" spc="0" normalizeH="0" baseline="0" noProof="0">
                <a:ln>
                  <a:noFill/>
                </a:ln>
                <a:solidFill>
                  <a:srgbClr val="FFFFFF"/>
                </a:solidFill>
                <a:effectLst/>
                <a:uLnTx/>
                <a:uFillTx/>
                <a:latin typeface="Helvetica"/>
                <a:ea typeface="Helvetica"/>
                <a:cs typeface="Helvetica"/>
                <a:sym typeface="Helvetica"/>
              </a:endParaRPr>
            </a:p>
          </p:txBody>
        </p:sp>
        <p:pic>
          <p:nvPicPr>
            <p:cNvPr id="153" name="Picture 152"/>
            <p:cNvPicPr>
              <a:picLocks noChangeAspect="1"/>
            </p:cNvPicPr>
            <p:nvPr/>
          </p:nvPicPr>
          <p:blipFill>
            <a:blip r:embed="rId8"/>
            <a:stretch>
              <a:fillRect/>
            </a:stretch>
          </p:blipFill>
          <p:spPr>
            <a:xfrm>
              <a:off x="3453654" y="1175764"/>
              <a:ext cx="214525" cy="216313"/>
            </a:xfrm>
            <a:prstGeom prst="rect">
              <a:avLst/>
            </a:prstGeom>
          </p:spPr>
        </p:pic>
        <p:sp>
          <p:nvSpPr>
            <p:cNvPr id="154" name="TextBox 153"/>
            <p:cNvSpPr txBox="1"/>
            <p:nvPr/>
          </p:nvSpPr>
          <p:spPr>
            <a:xfrm>
              <a:off x="3046837" y="899062"/>
              <a:ext cx="705962" cy="253915"/>
            </a:xfrm>
            <a:prstGeom prst="rect">
              <a:avLst/>
            </a:prstGeom>
            <a:noFill/>
          </p:spPr>
          <p:txBody>
            <a:bodyPr wrap="none"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Cloud storage</a:t>
              </a:r>
              <a:br>
                <a:rPr kumimoji="0" lang="en-US" sz="800" b="0" i="0" u="none" strike="noStrike" kern="1200" cap="none" spc="0" normalizeH="0" baseline="0" noProof="0" dirty="0">
                  <a:ln>
                    <a:noFill/>
                  </a:ln>
                  <a:solidFill>
                    <a:srgbClr val="000000"/>
                  </a:solidFill>
                  <a:effectLst/>
                  <a:uLnTx/>
                  <a:uFillTx/>
                  <a:latin typeface="IBM Plex Sans"/>
                  <a:ea typeface="+mn-ea"/>
                  <a:cs typeface="+mn-cs"/>
                </a:rPr>
              </a:br>
              <a:r>
                <a:rPr kumimoji="0" lang="en-US" sz="800" b="0" i="0" u="none" strike="noStrike" kern="1200" cap="none" spc="0" normalizeH="0" baseline="0" noProof="0" dirty="0">
                  <a:ln>
                    <a:noFill/>
                  </a:ln>
                  <a:solidFill>
                    <a:srgbClr val="000000"/>
                  </a:solidFill>
                  <a:effectLst/>
                  <a:uLnTx/>
                  <a:uFillTx/>
                  <a:latin typeface="IBM Plex Sans"/>
                  <a:ea typeface="+mn-ea"/>
                  <a:cs typeface="+mn-cs"/>
                </a:rPr>
                <a:t>&amp; data services*</a:t>
              </a:r>
            </a:p>
          </p:txBody>
        </p:sp>
        <p:pic>
          <p:nvPicPr>
            <p:cNvPr id="155" name="Picture 154"/>
            <p:cNvPicPr>
              <a:picLocks noChangeAspect="1"/>
            </p:cNvPicPr>
            <p:nvPr/>
          </p:nvPicPr>
          <p:blipFill rotWithShape="1">
            <a:blip r:embed="rId9"/>
            <a:srcRect b="28138"/>
            <a:stretch/>
          </p:blipFill>
          <p:spPr>
            <a:xfrm>
              <a:off x="3717334" y="1175764"/>
              <a:ext cx="242126" cy="258159"/>
            </a:xfrm>
            <a:prstGeom prst="rect">
              <a:avLst/>
            </a:prstGeom>
          </p:spPr>
        </p:pic>
      </p:grpSp>
      <p:grpSp>
        <p:nvGrpSpPr>
          <p:cNvPr id="156" name="Group 155"/>
          <p:cNvGrpSpPr/>
          <p:nvPr/>
        </p:nvGrpSpPr>
        <p:grpSpPr>
          <a:xfrm>
            <a:off x="10491141" y="2527329"/>
            <a:ext cx="1335755" cy="716531"/>
            <a:chOff x="3045942" y="899062"/>
            <a:chExt cx="1001816" cy="537398"/>
          </a:xfrm>
        </p:grpSpPr>
        <p:sp>
          <p:nvSpPr>
            <p:cNvPr id="157" name="Shape 3052">
              <a:extLst>
                <a:ext uri="{FF2B5EF4-FFF2-40B4-BE49-F238E27FC236}">
                  <a16:creationId xmlns:a16="http://schemas.microsoft.com/office/drawing/2014/main" id="{DDB2EC1C-177C-7240-905A-F0A5F61696A0}"/>
                </a:ext>
              </a:extLst>
            </p:cNvPr>
            <p:cNvSpPr/>
            <p:nvPr/>
          </p:nvSpPr>
          <p:spPr>
            <a:xfrm>
              <a:off x="3045942" y="935523"/>
              <a:ext cx="1001816" cy="500937"/>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30466" tIns="65213" rIns="130466" bIns="65213"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58" name="硬币">
              <a:extLst>
                <a:ext uri="{FF2B5EF4-FFF2-40B4-BE49-F238E27FC236}">
                  <a16:creationId xmlns:a16="http://schemas.microsoft.com/office/drawing/2014/main" id="{041D9563-2159-3E4E-9CE4-48450DA4D6E9}"/>
                </a:ext>
              </a:extLst>
            </p:cNvPr>
            <p:cNvSpPr/>
            <p:nvPr/>
          </p:nvSpPr>
          <p:spPr>
            <a:xfrm>
              <a:off x="3179702" y="1175764"/>
              <a:ext cx="226768" cy="17835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1A63F6"/>
            </a:solidFill>
            <a:ln w="12700">
              <a:miter lim="400000"/>
            </a:ln>
          </p:spPr>
          <p:txBody>
            <a:bodyPr lIns="19030" tIns="19030" rIns="19030" bIns="19030" anchor="ctr"/>
            <a:lstStyle/>
            <a:p>
              <a:pPr marL="0" marR="0" lvl="0" indent="0" algn="ctr" defTabSz="411822" rtl="0" eaLnBrk="1" fontAlgn="auto" latinLnBrk="0" hangingPunct="0">
                <a:lnSpc>
                  <a:spcPct val="100000"/>
                </a:lnSpc>
                <a:spcBef>
                  <a:spcPts val="0"/>
                </a:spcBef>
                <a:spcAft>
                  <a:spcPts val="0"/>
                </a:spcAft>
                <a:buClrTx/>
                <a:buSzTx/>
                <a:buFontTx/>
                <a:buNone/>
                <a:tabLst/>
                <a:defRPr sz="2600" b="1">
                  <a:solidFill>
                    <a:srgbClr val="FFFFFF"/>
                  </a:solidFill>
                </a:defRPr>
              </a:pPr>
              <a:endParaRPr kumimoji="0" sz="1300" b="1" i="0" u="none" strike="noStrike" kern="0" cap="none" spc="0" normalizeH="0" baseline="0" noProof="0">
                <a:ln>
                  <a:noFill/>
                </a:ln>
                <a:solidFill>
                  <a:srgbClr val="FFFFFF"/>
                </a:solidFill>
                <a:effectLst/>
                <a:uLnTx/>
                <a:uFillTx/>
                <a:latin typeface="Helvetica"/>
                <a:ea typeface="Helvetica"/>
                <a:cs typeface="Helvetica"/>
                <a:sym typeface="Helvetica"/>
              </a:endParaRPr>
            </a:p>
          </p:txBody>
        </p:sp>
        <p:pic>
          <p:nvPicPr>
            <p:cNvPr id="159" name="Picture 158"/>
            <p:cNvPicPr>
              <a:picLocks noChangeAspect="1"/>
            </p:cNvPicPr>
            <p:nvPr/>
          </p:nvPicPr>
          <p:blipFill>
            <a:blip r:embed="rId8"/>
            <a:stretch>
              <a:fillRect/>
            </a:stretch>
          </p:blipFill>
          <p:spPr>
            <a:xfrm>
              <a:off x="3453654" y="1175764"/>
              <a:ext cx="214525" cy="216313"/>
            </a:xfrm>
            <a:prstGeom prst="rect">
              <a:avLst/>
            </a:prstGeom>
          </p:spPr>
        </p:pic>
        <p:sp>
          <p:nvSpPr>
            <p:cNvPr id="160" name="TextBox 159"/>
            <p:cNvSpPr txBox="1"/>
            <p:nvPr/>
          </p:nvSpPr>
          <p:spPr>
            <a:xfrm>
              <a:off x="3046837" y="899062"/>
              <a:ext cx="705962" cy="253915"/>
            </a:xfrm>
            <a:prstGeom prst="rect">
              <a:avLst/>
            </a:prstGeom>
            <a:noFill/>
          </p:spPr>
          <p:txBody>
            <a:bodyPr wrap="none"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Cloud storage</a:t>
              </a:r>
              <a:br>
                <a:rPr kumimoji="0" lang="en-US" sz="800" b="0" i="0" u="none" strike="noStrike" kern="1200" cap="none" spc="0" normalizeH="0" baseline="0" noProof="0" dirty="0">
                  <a:ln>
                    <a:noFill/>
                  </a:ln>
                  <a:solidFill>
                    <a:srgbClr val="000000"/>
                  </a:solidFill>
                  <a:effectLst/>
                  <a:uLnTx/>
                  <a:uFillTx/>
                  <a:latin typeface="IBM Plex Sans"/>
                  <a:ea typeface="+mn-ea"/>
                  <a:cs typeface="+mn-cs"/>
                </a:rPr>
              </a:br>
              <a:r>
                <a:rPr kumimoji="0" lang="en-US" sz="800" b="0" i="0" u="none" strike="noStrike" kern="1200" cap="none" spc="0" normalizeH="0" baseline="0" noProof="0" dirty="0">
                  <a:ln>
                    <a:noFill/>
                  </a:ln>
                  <a:solidFill>
                    <a:srgbClr val="000000"/>
                  </a:solidFill>
                  <a:effectLst/>
                  <a:uLnTx/>
                  <a:uFillTx/>
                  <a:latin typeface="IBM Plex Sans"/>
                  <a:ea typeface="+mn-ea"/>
                  <a:cs typeface="+mn-cs"/>
                </a:rPr>
                <a:t>&amp; data services*</a:t>
              </a:r>
            </a:p>
          </p:txBody>
        </p:sp>
        <p:pic>
          <p:nvPicPr>
            <p:cNvPr id="161" name="Picture 160"/>
            <p:cNvPicPr>
              <a:picLocks noChangeAspect="1"/>
            </p:cNvPicPr>
            <p:nvPr/>
          </p:nvPicPr>
          <p:blipFill rotWithShape="1">
            <a:blip r:embed="rId9"/>
            <a:srcRect b="28138"/>
            <a:stretch/>
          </p:blipFill>
          <p:spPr>
            <a:xfrm>
              <a:off x="3717334" y="1175764"/>
              <a:ext cx="242126" cy="258159"/>
            </a:xfrm>
            <a:prstGeom prst="rect">
              <a:avLst/>
            </a:prstGeom>
          </p:spPr>
        </p:pic>
      </p:grpSp>
      <p:cxnSp>
        <p:nvCxnSpPr>
          <p:cNvPr id="162" name="Elbow Connector 161"/>
          <p:cNvCxnSpPr>
            <a:stCxn id="148" idx="1"/>
          </p:cNvCxnSpPr>
          <p:nvPr/>
        </p:nvCxnSpPr>
        <p:spPr>
          <a:xfrm rot="10800000" flipV="1">
            <a:off x="3347528" y="2585720"/>
            <a:ext cx="386739" cy="426696"/>
          </a:xfrm>
          <a:prstGeom prst="bentConnector2">
            <a:avLst/>
          </a:prstGeom>
          <a:ln w="25400">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3" name="Shape 3056">
            <a:extLst>
              <a:ext uri="{FF2B5EF4-FFF2-40B4-BE49-F238E27FC236}">
                <a16:creationId xmlns:a16="http://schemas.microsoft.com/office/drawing/2014/main" id="{0849D90E-0358-FE43-A8F5-EEB81E9ACA90}"/>
              </a:ext>
            </a:extLst>
          </p:cNvPr>
          <p:cNvSpPr txBox="1"/>
          <p:nvPr/>
        </p:nvSpPr>
        <p:spPr>
          <a:xfrm>
            <a:off x="2433963" y="2580679"/>
            <a:ext cx="995727" cy="334612"/>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Key </a:t>
            </a:r>
            <a:b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b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Protect</a:t>
            </a:r>
          </a:p>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APIs</a:t>
            </a:r>
            <a:endParaRPr kumimoji="0"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sp>
        <p:nvSpPr>
          <p:cNvPr id="164" name="Shape 3056">
            <a:extLst>
              <a:ext uri="{FF2B5EF4-FFF2-40B4-BE49-F238E27FC236}">
                <a16:creationId xmlns:a16="http://schemas.microsoft.com/office/drawing/2014/main" id="{0849D90E-0358-FE43-A8F5-EEB81E9ACA90}"/>
              </a:ext>
            </a:extLst>
          </p:cNvPr>
          <p:cNvSpPr txBox="1"/>
          <p:nvPr/>
        </p:nvSpPr>
        <p:spPr>
          <a:xfrm>
            <a:off x="9567929" y="2997919"/>
            <a:ext cx="995727" cy="334612"/>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Key </a:t>
            </a:r>
            <a:b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b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Protect</a:t>
            </a:r>
          </a:p>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APIs</a:t>
            </a:r>
            <a:endParaRPr kumimoji="0"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cxnSp>
        <p:nvCxnSpPr>
          <p:cNvPr id="61" name="Straight Connector 60">
            <a:extLst>
              <a:ext uri="{FF2B5EF4-FFF2-40B4-BE49-F238E27FC236}">
                <a16:creationId xmlns:a16="http://schemas.microsoft.com/office/drawing/2014/main" id="{8E612562-0AD6-8743-98D4-EADCE2066425}"/>
              </a:ext>
            </a:extLst>
          </p:cNvPr>
          <p:cNvCxnSpPr>
            <a:cxnSpLocks/>
          </p:cNvCxnSpPr>
          <p:nvPr/>
        </p:nvCxnSpPr>
        <p:spPr>
          <a:xfrm flipV="1">
            <a:off x="114627" y="3643148"/>
            <a:ext cx="11880308" cy="63757"/>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612562-0AD6-8743-98D4-EADCE2066425}"/>
              </a:ext>
            </a:extLst>
          </p:cNvPr>
          <p:cNvCxnSpPr>
            <a:cxnSpLocks/>
          </p:cNvCxnSpPr>
          <p:nvPr/>
        </p:nvCxnSpPr>
        <p:spPr>
          <a:xfrm flipV="1">
            <a:off x="1107453" y="4891540"/>
            <a:ext cx="10861115" cy="61672"/>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1025761" y="5138138"/>
            <a:ext cx="1054123" cy="584769"/>
          </a:xfrm>
          <a:prstGeom prst="rect">
            <a:avLst/>
          </a:prstGeom>
          <a:noFill/>
        </p:spPr>
        <p:txBody>
          <a:bodyPr wrap="none" lIns="121788" tIns="60893" rIns="121788" bIns="60893" rtlCol="0">
            <a:spAutoFit/>
          </a:bodyPr>
          <a:lstStyle/>
          <a:p>
            <a:pPr marL="0" marR="0" lvl="0" indent="0" algn="l" defTabSz="91340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On </a:t>
            </a:r>
            <a:br>
              <a:rPr kumimoji="0" lang="en-US" sz="1500" b="0" i="0" u="none" strike="noStrike" kern="1200" cap="none" spc="0" normalizeH="0" baseline="0" noProof="0" dirty="0">
                <a:ln>
                  <a:noFill/>
                </a:ln>
                <a:solidFill>
                  <a:srgbClr val="000000"/>
                </a:solidFill>
                <a:effectLst/>
                <a:uLnTx/>
                <a:uFillTx/>
                <a:latin typeface="IBM Plex Sans"/>
                <a:ea typeface="+mn-ea"/>
                <a:cs typeface="+mn-cs"/>
              </a:rPr>
            </a:br>
            <a:r>
              <a:rPr kumimoji="0" lang="en-US" sz="1500" b="0" i="0" u="none" strike="noStrike" kern="1200" cap="none" spc="0" normalizeH="0" baseline="0" noProof="0" dirty="0">
                <a:ln>
                  <a:noFill/>
                </a:ln>
                <a:solidFill>
                  <a:srgbClr val="000000"/>
                </a:solidFill>
                <a:effectLst/>
                <a:uLnTx/>
                <a:uFillTx/>
                <a:latin typeface="IBM Plex Sans"/>
                <a:ea typeface="+mn-ea"/>
                <a:cs typeface="+mn-cs"/>
              </a:rPr>
              <a:t>Premises</a:t>
            </a:r>
          </a:p>
        </p:txBody>
      </p:sp>
      <p:sp>
        <p:nvSpPr>
          <p:cNvPr id="167" name="Rectangle 166">
            <a:extLst>
              <a:ext uri="{FF2B5EF4-FFF2-40B4-BE49-F238E27FC236}">
                <a16:creationId xmlns:a16="http://schemas.microsoft.com/office/drawing/2014/main" id="{22A59959-CAED-364A-88F3-0C4166502342}"/>
              </a:ext>
            </a:extLst>
          </p:cNvPr>
          <p:cNvSpPr/>
          <p:nvPr/>
        </p:nvSpPr>
        <p:spPr>
          <a:xfrm>
            <a:off x="9503327" y="1028699"/>
            <a:ext cx="2470159" cy="800215"/>
          </a:xfrm>
          <a:prstGeom prst="rect">
            <a:avLst/>
          </a:prstGeom>
        </p:spPr>
        <p:txBody>
          <a:bodyPr wrap="square" lIns="121788" tIns="60893" rIns="121788" bIns="60893">
            <a:spAutoFit/>
          </a:bodyPr>
          <a:lstStyle/>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Private </a:t>
            </a:r>
            <a:r>
              <a:rPr kumimoji="0" lang="mr-IN"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Key Management/HSM </a:t>
            </a:r>
          </a:p>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Key Protect on </a:t>
            </a:r>
            <a:r>
              <a:rPr kumimoji="0" lang="en-US" sz="11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ICp</a:t>
            </a:r>
            <a:endPar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0" marR="0" lvl="0" indent="0" algn="l" defTabSz="6088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Private key management </a:t>
            </a:r>
            <a:b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br>
            <a: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with on-</a:t>
            </a:r>
            <a:r>
              <a:rPr kumimoji="0" lang="en-US" sz="1100" b="0"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prem</a:t>
            </a:r>
            <a:r>
              <a:rPr kumimoji="0" lang="en-US" sz="11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HSMs </a:t>
            </a:r>
          </a:p>
        </p:txBody>
      </p:sp>
      <p:sp>
        <p:nvSpPr>
          <p:cNvPr id="169" name="Title 8">
            <a:extLst>
              <a:ext uri="{FF2B5EF4-FFF2-40B4-BE49-F238E27FC236}">
                <a16:creationId xmlns:a16="http://schemas.microsoft.com/office/drawing/2014/main" id="{CB808B3D-781A-F44E-A7AE-64F4CF00219D}"/>
              </a:ext>
            </a:extLst>
          </p:cNvPr>
          <p:cNvSpPr txBox="1">
            <a:spLocks/>
          </p:cNvSpPr>
          <p:nvPr/>
        </p:nvSpPr>
        <p:spPr>
          <a:xfrm>
            <a:off x="2199671" y="768096"/>
            <a:ext cx="2812460" cy="508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altLang="en-US" sz="1600" b="1" i="0" u="sng" strike="noStrike" kern="1200" cap="none" spc="0" normalizeH="0" baseline="0" noProof="0" dirty="0">
                <a:ln>
                  <a:noFill/>
                </a:ln>
                <a:solidFill>
                  <a:srgbClr val="20D5D2">
                    <a:lumMod val="50000"/>
                  </a:srgbClr>
                </a:solidFill>
                <a:effectLst/>
                <a:uLnTx/>
                <a:uFillTx/>
                <a:latin typeface="Arial" panose="020B0604020202020204" pitchFamily="34" charset="0"/>
                <a:ea typeface="ＭＳ Ｐゴシック" charset="-128"/>
                <a:cs typeface="Arial" panose="020B0604020202020204" pitchFamily="34" charset="0"/>
              </a:rPr>
              <a:t>Bring Your Own Key (BYOK)</a:t>
            </a:r>
          </a:p>
        </p:txBody>
      </p:sp>
      <p:sp>
        <p:nvSpPr>
          <p:cNvPr id="170" name="Title 8">
            <a:extLst>
              <a:ext uri="{FF2B5EF4-FFF2-40B4-BE49-F238E27FC236}">
                <a16:creationId xmlns:a16="http://schemas.microsoft.com/office/drawing/2014/main" id="{CB808B3D-781A-F44E-A7AE-64F4CF00219D}"/>
              </a:ext>
            </a:extLst>
          </p:cNvPr>
          <p:cNvSpPr txBox="1">
            <a:spLocks/>
          </p:cNvSpPr>
          <p:nvPr/>
        </p:nvSpPr>
        <p:spPr>
          <a:xfrm>
            <a:off x="7600323" y="768096"/>
            <a:ext cx="2812460" cy="5080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altLang="en-US" sz="1600" b="1" i="0" u="sng" strike="noStrike" kern="1200" cap="none" spc="0" normalizeH="0" baseline="0" noProof="0" dirty="0">
                <a:ln>
                  <a:noFill/>
                </a:ln>
                <a:solidFill>
                  <a:srgbClr val="20D5D2">
                    <a:lumMod val="50000"/>
                  </a:srgbClr>
                </a:solidFill>
                <a:effectLst/>
                <a:uLnTx/>
                <a:uFillTx/>
                <a:latin typeface="Arial" panose="020B0604020202020204" pitchFamily="34" charset="0"/>
                <a:ea typeface="ＭＳ Ｐゴシック" charset="-128"/>
                <a:cs typeface="Arial" panose="020B0604020202020204" pitchFamily="34" charset="0"/>
              </a:rPr>
              <a:t>Keep Your Own Key (KYOK)</a:t>
            </a:r>
            <a:endParaRPr kumimoji="0" lang="en-US" sz="1600" b="1" i="0" u="sng" strike="noStrike" kern="1200" cap="none" spc="0" normalizeH="0" baseline="0" noProof="0" dirty="0">
              <a:ln>
                <a:noFill/>
              </a:ln>
              <a:solidFill>
                <a:srgbClr val="20D5D2">
                  <a:lumMod val="50000"/>
                </a:srgbClr>
              </a:solidFill>
              <a:effectLst/>
              <a:uLnTx/>
              <a:uFillTx/>
              <a:latin typeface="Arial" panose="020B0604020202020204" pitchFamily="34" charset="0"/>
              <a:cs typeface="Arial" panose="020B0604020202020204" pitchFamily="34" charset="0"/>
            </a:endParaRPr>
          </a:p>
        </p:txBody>
      </p:sp>
      <p:cxnSp>
        <p:nvCxnSpPr>
          <p:cNvPr id="173" name="Straight Arrow Connector 172">
            <a:extLst>
              <a:ext uri="{FF2B5EF4-FFF2-40B4-BE49-F238E27FC236}">
                <a16:creationId xmlns:a16="http://schemas.microsoft.com/office/drawing/2014/main" id="{1FF3F064-29EC-0845-9BA2-551C4C85FB4C}"/>
              </a:ext>
            </a:extLst>
          </p:cNvPr>
          <p:cNvCxnSpPr>
            <a:cxnSpLocks/>
          </p:cNvCxnSpPr>
          <p:nvPr/>
        </p:nvCxnSpPr>
        <p:spPr>
          <a:xfrm flipV="1">
            <a:off x="3500624" y="3618154"/>
            <a:ext cx="0" cy="2362105"/>
          </a:xfrm>
          <a:prstGeom prst="straightConnector1">
            <a:avLst/>
          </a:prstGeom>
          <a:ln w="22225">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2DE6A3-2040-1645-8AE9-7849F9DB7EE1}"/>
              </a:ext>
            </a:extLst>
          </p:cNvPr>
          <p:cNvCxnSpPr>
            <a:cxnSpLocks/>
          </p:cNvCxnSpPr>
          <p:nvPr/>
        </p:nvCxnSpPr>
        <p:spPr>
          <a:xfrm flipV="1">
            <a:off x="7842531" y="4625067"/>
            <a:ext cx="0" cy="1566312"/>
          </a:xfrm>
          <a:prstGeom prst="straightConnector1">
            <a:avLst/>
          </a:prstGeom>
          <a:ln w="22225">
            <a:solidFill>
              <a:schemeClr val="accent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2" name="Shape 3063">
            <a:extLst>
              <a:ext uri="{FF2B5EF4-FFF2-40B4-BE49-F238E27FC236}">
                <a16:creationId xmlns:a16="http://schemas.microsoft.com/office/drawing/2014/main" id="{786B5506-EA2D-4E46-A8F9-1C9D4826CE4D}"/>
              </a:ext>
            </a:extLst>
          </p:cNvPr>
          <p:cNvPicPr preferRelativeResize="0"/>
          <p:nvPr/>
        </p:nvPicPr>
        <p:blipFill rotWithShape="1">
          <a:blip r:embed="rId3">
            <a:alphaModFix/>
          </a:blip>
          <a:srcRect/>
          <a:stretch/>
        </p:blipFill>
        <p:spPr>
          <a:xfrm>
            <a:off x="10381417" y="6119409"/>
            <a:ext cx="364519" cy="248675"/>
          </a:xfrm>
          <a:prstGeom prst="rect">
            <a:avLst/>
          </a:prstGeom>
          <a:noFill/>
          <a:ln>
            <a:noFill/>
          </a:ln>
        </p:spPr>
      </p:pic>
      <p:sp>
        <p:nvSpPr>
          <p:cNvPr id="110" name="Oval 109"/>
          <p:cNvSpPr/>
          <p:nvPr/>
        </p:nvSpPr>
        <p:spPr>
          <a:xfrm>
            <a:off x="2079891" y="2643435"/>
            <a:ext cx="491487" cy="466487"/>
          </a:xfrm>
          <a:prstGeom prst="ellipse">
            <a:avLst/>
          </a:prstGeom>
          <a:solidFill>
            <a:schemeClr val="accent2">
              <a:lumMod val="75000"/>
            </a:schemeClr>
          </a:solidFill>
        </p:spPr>
        <p:txBody>
          <a:bodyPr wrap="square" lIns="0" tIns="0" rIns="0" bIns="0" rtlCol="0" anchor="ctr">
            <a:noAutofit/>
          </a:bodyPr>
          <a:lstStyle/>
          <a:p>
            <a:pPr marL="0" marR="0" lvl="0" indent="0" algn="ctr" defTabSz="913336"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a:ea typeface="+mn-ea"/>
                <a:cs typeface="Arial"/>
              </a:rPr>
              <a:t>1</a:t>
            </a:r>
          </a:p>
        </p:txBody>
      </p:sp>
      <p:sp>
        <p:nvSpPr>
          <p:cNvPr id="111" name="Oval 110"/>
          <p:cNvSpPr/>
          <p:nvPr/>
        </p:nvSpPr>
        <p:spPr>
          <a:xfrm>
            <a:off x="5648141" y="4087871"/>
            <a:ext cx="491487" cy="466487"/>
          </a:xfrm>
          <a:prstGeom prst="ellipse">
            <a:avLst/>
          </a:prstGeom>
          <a:solidFill>
            <a:schemeClr val="accent2">
              <a:lumMod val="75000"/>
            </a:schemeClr>
          </a:solidFill>
        </p:spPr>
        <p:txBody>
          <a:bodyPr wrap="square" lIns="0" tIns="0" rIns="0" bIns="0" rtlCol="0" anchor="ctr">
            <a:noAutofit/>
          </a:bodyPr>
          <a:lstStyle/>
          <a:p>
            <a:pPr marL="0" marR="0" lvl="0" indent="0" algn="ctr" defTabSz="913336"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a:ea typeface="+mn-ea"/>
                <a:cs typeface="Arial"/>
              </a:rPr>
              <a:t>2</a:t>
            </a:r>
          </a:p>
        </p:txBody>
      </p:sp>
      <p:sp>
        <p:nvSpPr>
          <p:cNvPr id="112" name="Oval 111"/>
          <p:cNvSpPr/>
          <p:nvPr/>
        </p:nvSpPr>
        <p:spPr>
          <a:xfrm>
            <a:off x="9083641" y="5461505"/>
            <a:ext cx="491487" cy="466487"/>
          </a:xfrm>
          <a:prstGeom prst="ellipse">
            <a:avLst/>
          </a:prstGeom>
          <a:solidFill>
            <a:schemeClr val="accent2">
              <a:lumMod val="75000"/>
            </a:schemeClr>
          </a:solidFill>
        </p:spPr>
        <p:txBody>
          <a:bodyPr wrap="square" lIns="0" tIns="0" rIns="0" bIns="0" rtlCol="0" anchor="ctr">
            <a:noAutofit/>
          </a:bodyPr>
          <a:lstStyle/>
          <a:p>
            <a:pPr marL="0" marR="0" lvl="0" indent="0" algn="ctr" defTabSz="913336"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Arial"/>
                <a:ea typeface="+mn-ea"/>
                <a:cs typeface="Arial"/>
              </a:rPr>
              <a:t>3</a:t>
            </a:r>
          </a:p>
        </p:txBody>
      </p:sp>
      <p:sp>
        <p:nvSpPr>
          <p:cNvPr id="115" name="Shape 3052">
            <a:extLst>
              <a:ext uri="{FF2B5EF4-FFF2-40B4-BE49-F238E27FC236}">
                <a16:creationId xmlns:a16="http://schemas.microsoft.com/office/drawing/2014/main" id="{37084496-A46C-D14C-A2AD-C15A2AA015C7}"/>
              </a:ext>
            </a:extLst>
          </p:cNvPr>
          <p:cNvSpPr/>
          <p:nvPr/>
        </p:nvSpPr>
        <p:spPr>
          <a:xfrm>
            <a:off x="6070048" y="3531308"/>
            <a:ext cx="1627477" cy="904591"/>
          </a:xfrm>
          <a:prstGeom prst="roundRect">
            <a:avLst>
              <a:gd name="adj" fmla="val 16667"/>
            </a:avLst>
          </a:prstGeom>
          <a:solidFill>
            <a:schemeClr val="bg2"/>
          </a:solidFill>
          <a:ln w="9525" cap="flat" cmpd="sng">
            <a:solidFill>
              <a:srgbClr val="0083CB"/>
            </a:solidFill>
            <a:prstDash val="solid"/>
            <a:round/>
            <a:headEnd type="none" w="med" len="med"/>
            <a:tailEnd type="none" w="med" len="med"/>
          </a:ln>
          <a:effectLst>
            <a:outerShdw blurRad="50800" dist="38100" dir="2700000" algn="tl" rotWithShape="0">
              <a:srgbClr val="000000">
                <a:alpha val="40000"/>
              </a:srgbClr>
            </a:outerShdw>
          </a:effectLst>
        </p:spPr>
        <p:txBody>
          <a:bodyPr spcFirstLastPara="1" wrap="square" lIns="173766" tIns="86858" rIns="173766" bIns="86858"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5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pic>
        <p:nvPicPr>
          <p:cNvPr id="101" name="Shape 3054">
            <a:extLst>
              <a:ext uri="{FF2B5EF4-FFF2-40B4-BE49-F238E27FC236}">
                <a16:creationId xmlns:a16="http://schemas.microsoft.com/office/drawing/2014/main" id="{9355FD89-2C8C-A144-9746-78C0C2EDFC35}"/>
              </a:ext>
            </a:extLst>
          </p:cNvPr>
          <p:cNvPicPr preferRelativeResize="0"/>
          <p:nvPr/>
        </p:nvPicPr>
        <p:blipFill rotWithShape="1">
          <a:blip r:embed="rId2">
            <a:alphaModFix/>
          </a:blip>
          <a:srcRect/>
          <a:stretch/>
        </p:blipFill>
        <p:spPr>
          <a:xfrm>
            <a:off x="7152000" y="4241246"/>
            <a:ext cx="332671" cy="198439"/>
          </a:xfrm>
          <a:prstGeom prst="rect">
            <a:avLst/>
          </a:prstGeom>
          <a:noFill/>
          <a:ln>
            <a:noFill/>
          </a:ln>
        </p:spPr>
      </p:pic>
      <p:grpSp>
        <p:nvGrpSpPr>
          <p:cNvPr id="103" name="Shape 3079">
            <a:extLst>
              <a:ext uri="{FF2B5EF4-FFF2-40B4-BE49-F238E27FC236}">
                <a16:creationId xmlns:a16="http://schemas.microsoft.com/office/drawing/2014/main" id="{E6A0C860-143D-A64B-B0E0-B3159F5BB5C4}"/>
              </a:ext>
            </a:extLst>
          </p:cNvPr>
          <p:cNvGrpSpPr/>
          <p:nvPr/>
        </p:nvGrpSpPr>
        <p:grpSpPr>
          <a:xfrm>
            <a:off x="6823076" y="4097145"/>
            <a:ext cx="389125" cy="396219"/>
            <a:chOff x="6514480" y="2466691"/>
            <a:chExt cx="769435" cy="1052950"/>
          </a:xfrm>
        </p:grpSpPr>
        <p:grpSp>
          <p:nvGrpSpPr>
            <p:cNvPr id="104" name="Shape 3080">
              <a:extLst>
                <a:ext uri="{FF2B5EF4-FFF2-40B4-BE49-F238E27FC236}">
                  <a16:creationId xmlns:a16="http://schemas.microsoft.com/office/drawing/2014/main" id="{852345C8-C225-4341-8094-B922C0A217BD}"/>
                </a:ext>
              </a:extLst>
            </p:cNvPr>
            <p:cNvGrpSpPr/>
            <p:nvPr/>
          </p:nvGrpSpPr>
          <p:grpSpPr>
            <a:xfrm>
              <a:off x="6514480" y="2466691"/>
              <a:ext cx="769435" cy="550861"/>
              <a:chOff x="1114860" y="3886110"/>
              <a:chExt cx="769435" cy="550861"/>
            </a:xfrm>
          </p:grpSpPr>
          <p:sp>
            <p:nvSpPr>
              <p:cNvPr id="106" name="Shape 3081">
                <a:extLst>
                  <a:ext uri="{FF2B5EF4-FFF2-40B4-BE49-F238E27FC236}">
                    <a16:creationId xmlns:a16="http://schemas.microsoft.com/office/drawing/2014/main" id="{D4097434-CB66-144D-91A1-21DD2B18DA82}"/>
                  </a:ext>
                </a:extLst>
              </p:cNvPr>
              <p:cNvSpPr/>
              <p:nvPr/>
            </p:nvSpPr>
            <p:spPr>
              <a:xfrm>
                <a:off x="1114860" y="3886110"/>
                <a:ext cx="769435" cy="550861"/>
              </a:xfrm>
              <a:custGeom>
                <a:avLst/>
                <a:gdLst/>
                <a:ahLst/>
                <a:cxnLst/>
                <a:rect l="0" t="0" r="0" b="0"/>
                <a:pathLst>
                  <a:path w="120000" h="120000" extrusionOk="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close/>
                  </a:path>
                  <a:path w="120000" h="120000" fill="none" extrusionOk="0">
                    <a:moveTo>
                      <a:pt x="5966" y="70566"/>
                    </a:moveTo>
                    <a:cubicBezTo>
                      <a:pt x="7816" y="72050"/>
                      <a:pt x="9922" y="72833"/>
                      <a:pt x="12066" y="72833"/>
                    </a:cubicBezTo>
                    <a:cubicBezTo>
                      <a:pt x="12377" y="72827"/>
                      <a:pt x="12694" y="72816"/>
                      <a:pt x="13005" y="72783"/>
                    </a:cubicBezTo>
                  </a:path>
                  <a:path w="120000" h="120000" fill="none" extrusionOk="0">
                    <a:moveTo>
                      <a:pt x="16161" y="97938"/>
                    </a:moveTo>
                    <a:cubicBezTo>
                      <a:pt x="17216" y="97772"/>
                      <a:pt x="18250" y="97416"/>
                      <a:pt x="19238" y="96883"/>
                    </a:cubicBezTo>
                  </a:path>
                  <a:path w="120000" h="120000" fill="none" extrusionOk="0">
                    <a:moveTo>
                      <a:pt x="43861" y="103777"/>
                    </a:moveTo>
                    <a:cubicBezTo>
                      <a:pt x="44350" y="105472"/>
                      <a:pt x="44972" y="107094"/>
                      <a:pt x="45716" y="108611"/>
                    </a:cubicBezTo>
                  </a:path>
                  <a:path w="120000" h="120000" fill="none" extrusionOk="0">
                    <a:moveTo>
                      <a:pt x="79261" y="101800"/>
                    </a:moveTo>
                    <a:cubicBezTo>
                      <a:pt x="79644" y="100072"/>
                      <a:pt x="79888" y="98294"/>
                      <a:pt x="80000" y="96500"/>
                    </a:cubicBezTo>
                  </a:path>
                  <a:path w="120000" h="120000" fill="none" extrusionOk="0">
                    <a:moveTo>
                      <a:pt x="103855" y="83583"/>
                    </a:moveTo>
                    <a:cubicBezTo>
                      <a:pt x="103855" y="83522"/>
                      <a:pt x="103861" y="83466"/>
                      <a:pt x="103861" y="83405"/>
                    </a:cubicBezTo>
                    <a:cubicBezTo>
                      <a:pt x="103861" y="75044"/>
                      <a:pt x="100350" y="67422"/>
                      <a:pt x="94827" y="63761"/>
                    </a:cubicBezTo>
                  </a:path>
                  <a:path w="120000" h="120000" fill="none" extrusionOk="0">
                    <a:moveTo>
                      <a:pt x="112027" y="49994"/>
                    </a:moveTo>
                    <a:cubicBezTo>
                      <a:pt x="113772" y="47972"/>
                      <a:pt x="115144" y="45427"/>
                      <a:pt x="116050" y="42561"/>
                    </a:cubicBezTo>
                  </a:path>
                  <a:path w="120000" h="120000" fill="none" extrusionOk="0">
                    <a:moveTo>
                      <a:pt x="106588" y="18577"/>
                    </a:moveTo>
                    <a:cubicBezTo>
                      <a:pt x="106588" y="18488"/>
                      <a:pt x="106594" y="18405"/>
                      <a:pt x="106594" y="18316"/>
                    </a:cubicBezTo>
                    <a:cubicBezTo>
                      <a:pt x="106594" y="17227"/>
                      <a:pt x="106522" y="16138"/>
                      <a:pt x="106377" y="15066"/>
                    </a:cubicBezTo>
                  </a:path>
                  <a:path w="120000" h="120000" fill="none" extrusionOk="0">
                    <a:moveTo>
                      <a:pt x="82805" y="6472"/>
                    </a:moveTo>
                    <a:cubicBezTo>
                      <a:pt x="81966" y="7822"/>
                      <a:pt x="81272" y="9327"/>
                      <a:pt x="80750" y="10950"/>
                    </a:cubicBezTo>
                  </a:path>
                  <a:path w="120000" h="120000" fill="none" extrusionOk="0">
                    <a:moveTo>
                      <a:pt x="62338" y="9138"/>
                    </a:moveTo>
                    <a:cubicBezTo>
                      <a:pt x="61888" y="10366"/>
                      <a:pt x="61555" y="11661"/>
                      <a:pt x="61338" y="13000"/>
                    </a:cubicBezTo>
                  </a:path>
                  <a:path w="120000" h="120000" fill="none" extrusionOk="0">
                    <a:moveTo>
                      <a:pt x="42472" y="18200"/>
                    </a:moveTo>
                    <a:cubicBezTo>
                      <a:pt x="41383" y="16755"/>
                      <a:pt x="40172" y="15500"/>
                      <a:pt x="38861" y="14455"/>
                    </a:cubicBezTo>
                  </a:path>
                  <a:path w="120000" h="120000" fill="none" extrusionOk="0">
                    <a:moveTo>
                      <a:pt x="10788" y="39922"/>
                    </a:moveTo>
                    <a:cubicBezTo>
                      <a:pt x="10922" y="41255"/>
                      <a:pt x="11133" y="42572"/>
                      <a:pt x="11422" y="43861"/>
                    </a:cubicBezTo>
                  </a:path>
                </a:pathLst>
              </a:custGeom>
              <a:solidFill>
                <a:srgbClr val="00649D"/>
              </a:solidFill>
              <a:ln>
                <a:noFill/>
              </a:ln>
            </p:spPr>
            <p:txBody>
              <a:bodyPr spcFirstLastPara="1" wrap="square" lIns="57150" tIns="28575" rIns="57150" bIns="28575"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nvGrpSpPr>
              <p:cNvPr id="107" name="Shape 3082">
                <a:extLst>
                  <a:ext uri="{FF2B5EF4-FFF2-40B4-BE49-F238E27FC236}">
                    <a16:creationId xmlns:a16="http://schemas.microsoft.com/office/drawing/2014/main" id="{1CA9E634-8CD0-5B40-93D5-A0CFC555D6C6}"/>
                  </a:ext>
                </a:extLst>
              </p:cNvPr>
              <p:cNvGrpSpPr/>
              <p:nvPr/>
            </p:nvGrpSpPr>
            <p:grpSpPr>
              <a:xfrm>
                <a:off x="1280185" y="3969595"/>
                <a:ext cx="438783" cy="383890"/>
                <a:chOff x="479398" y="1651330"/>
                <a:chExt cx="604049" cy="457200"/>
              </a:xfrm>
            </p:grpSpPr>
            <p:pic>
              <p:nvPicPr>
                <p:cNvPr id="108" name="Shape 3083">
                  <a:extLst>
                    <a:ext uri="{FF2B5EF4-FFF2-40B4-BE49-F238E27FC236}">
                      <a16:creationId xmlns:a16="http://schemas.microsoft.com/office/drawing/2014/main" id="{F5914856-1A10-8542-B927-F57793583E9F}"/>
                    </a:ext>
                  </a:extLst>
                </p:cNvPr>
                <p:cNvPicPr preferRelativeResize="0"/>
                <p:nvPr/>
              </p:nvPicPr>
              <p:blipFill rotWithShape="1">
                <a:blip r:embed="rId4">
                  <a:alphaModFix/>
                </a:blip>
                <a:srcRect/>
                <a:stretch/>
              </p:blipFill>
              <p:spPr>
                <a:xfrm>
                  <a:off x="479398" y="1651330"/>
                  <a:ext cx="604049" cy="457200"/>
                </a:xfrm>
                <a:prstGeom prst="rect">
                  <a:avLst/>
                </a:prstGeom>
                <a:noFill/>
                <a:ln>
                  <a:noFill/>
                </a:ln>
              </p:spPr>
            </p:pic>
            <p:pic>
              <p:nvPicPr>
                <p:cNvPr id="109" name="Shape 3084">
                  <a:extLst>
                    <a:ext uri="{FF2B5EF4-FFF2-40B4-BE49-F238E27FC236}">
                      <a16:creationId xmlns:a16="http://schemas.microsoft.com/office/drawing/2014/main" id="{EF3E3409-54DB-664F-84DD-67769E8E00E5}"/>
                    </a:ext>
                  </a:extLst>
                </p:cNvPr>
                <p:cNvPicPr preferRelativeResize="0"/>
                <p:nvPr/>
              </p:nvPicPr>
              <p:blipFill rotWithShape="1">
                <a:blip r:embed="rId5">
                  <a:alphaModFix/>
                </a:blip>
                <a:srcRect/>
                <a:stretch/>
              </p:blipFill>
              <p:spPr>
                <a:xfrm>
                  <a:off x="667955" y="1736861"/>
                  <a:ext cx="230522" cy="158398"/>
                </a:xfrm>
                <a:prstGeom prst="rect">
                  <a:avLst/>
                </a:prstGeom>
                <a:noFill/>
                <a:ln>
                  <a:noFill/>
                </a:ln>
              </p:spPr>
            </p:pic>
          </p:grpSp>
        </p:grpSp>
        <p:sp>
          <p:nvSpPr>
            <p:cNvPr id="105" name="Shape 3085">
              <a:extLst>
                <a:ext uri="{FF2B5EF4-FFF2-40B4-BE49-F238E27FC236}">
                  <a16:creationId xmlns:a16="http://schemas.microsoft.com/office/drawing/2014/main" id="{5DD1DD39-8545-0C44-AC56-D5BCF879CA73}"/>
                </a:ext>
              </a:extLst>
            </p:cNvPr>
            <p:cNvSpPr txBox="1"/>
            <p:nvPr/>
          </p:nvSpPr>
          <p:spPr>
            <a:xfrm>
              <a:off x="6560000" y="2972523"/>
              <a:ext cx="234946" cy="547118"/>
            </a:xfrm>
            <a:prstGeom prst="rect">
              <a:avLst/>
            </a:prstGeom>
            <a:noFill/>
            <a:ln>
              <a:noFill/>
            </a:ln>
          </p:spPr>
          <p:txBody>
            <a:bodyPr spcFirstLastPara="1" wrap="square" lIns="91425" tIns="45700" rIns="91425" bIns="45700" anchor="t" anchorCtr="0">
              <a:noAutofit/>
            </a:bodyPr>
            <a:lstStyle/>
            <a:p>
              <a:pPr marL="0" marR="0" lvl="0" indent="0" algn="l" defTabSz="1947898"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grpSp>
      <p:sp>
        <p:nvSpPr>
          <p:cNvPr id="116" name="Shape 3056">
            <a:extLst>
              <a:ext uri="{FF2B5EF4-FFF2-40B4-BE49-F238E27FC236}">
                <a16:creationId xmlns:a16="http://schemas.microsoft.com/office/drawing/2014/main" id="{96A43F5B-B684-BE4C-A3CB-B4B9C8BE6B0E}"/>
              </a:ext>
            </a:extLst>
          </p:cNvPr>
          <p:cNvSpPr txBox="1"/>
          <p:nvPr/>
        </p:nvSpPr>
        <p:spPr>
          <a:xfrm>
            <a:off x="6318118" y="3795355"/>
            <a:ext cx="1282217" cy="334612"/>
          </a:xfrm>
          <a:prstGeom prst="rect">
            <a:avLst/>
          </a:prstGeom>
          <a:noFill/>
          <a:ln>
            <a:noFill/>
          </a:ln>
        </p:spPr>
        <p:txBody>
          <a:bodyPr spcFirstLastPara="1" wrap="square" lIns="173766" tIns="86858" rIns="173766" bIns="86858" anchor="ctr" anchorCtr="0">
            <a:noAutofit/>
          </a:bodyPr>
          <a:lstStyle/>
          <a:p>
            <a:pPr marL="0" marR="0" lvl="0" indent="0" algn="ctr" defTabSz="1947898"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Hyper Protect Crypto</a:t>
            </a:r>
          </a:p>
          <a:p>
            <a:pPr marL="0" marR="0" lvl="0" indent="0" algn="ctr" defTabSz="1947898"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endParaRPr>
          </a:p>
        </p:txBody>
      </p:sp>
      <p:pic>
        <p:nvPicPr>
          <p:cNvPr id="117" name="Picture 116">
            <a:extLst>
              <a:ext uri="{FF2B5EF4-FFF2-40B4-BE49-F238E27FC236}">
                <a16:creationId xmlns:a16="http://schemas.microsoft.com/office/drawing/2014/main" id="{B87F0463-5A8A-D94E-838D-5A25ED826F09}"/>
              </a:ext>
            </a:extLst>
          </p:cNvPr>
          <p:cNvPicPr>
            <a:picLocks noChangeAspect="1"/>
          </p:cNvPicPr>
          <p:nvPr/>
        </p:nvPicPr>
        <p:blipFill>
          <a:blip r:embed="rId10"/>
          <a:stretch>
            <a:fillRect/>
          </a:stretch>
        </p:blipFill>
        <p:spPr>
          <a:xfrm>
            <a:off x="6106052" y="3898685"/>
            <a:ext cx="304597" cy="309001"/>
          </a:xfrm>
          <a:prstGeom prst="rect">
            <a:avLst/>
          </a:prstGeom>
        </p:spPr>
      </p:pic>
    </p:spTree>
    <p:extLst>
      <p:ext uri="{BB962C8B-B14F-4D97-AF65-F5344CB8AC3E}">
        <p14:creationId xmlns:p14="http://schemas.microsoft.com/office/powerpoint/2010/main" val="336273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C47033-8FD5-014A-830F-D3FDF97C02A8}"/>
              </a:ext>
            </a:extLst>
          </p:cNvPr>
          <p:cNvSpPr/>
          <p:nvPr/>
        </p:nvSpPr>
        <p:spPr>
          <a:xfrm>
            <a:off x="12072" y="-2"/>
            <a:ext cx="5706096" cy="6845811"/>
          </a:xfrm>
          <a:prstGeom prst="rect">
            <a:avLst/>
          </a:prstGeom>
          <a:solidFill>
            <a:schemeClr val="tx2"/>
          </a:solidFill>
        </p:spPr>
        <p:txBody>
          <a:bodyPr wrap="square" lIns="0" tIns="0" rIns="0" bIns="0" rtlCol="0" anchor="ctr">
            <a:noAutofit/>
          </a:bodyPr>
          <a:lstStyle/>
          <a:p>
            <a:pPr algn="ctr" defTabSz="914377" eaLnBrk="0" fontAlgn="base" hangingPunct="0">
              <a:spcBef>
                <a:spcPct val="0"/>
              </a:spcBef>
              <a:spcAft>
                <a:spcPct val="0"/>
              </a:spcAft>
            </a:pPr>
            <a:endParaRPr lang="en-US" sz="1600" dirty="0" err="1">
              <a:solidFill>
                <a:srgbClr val="FFFFFF"/>
              </a:solidFill>
              <a:latin typeface="Arial"/>
              <a:cs typeface="Arial"/>
            </a:endParaRPr>
          </a:p>
        </p:txBody>
      </p:sp>
      <p:sp>
        <p:nvSpPr>
          <p:cNvPr id="5" name="Text Placeholder 4">
            <a:extLst>
              <a:ext uri="{FF2B5EF4-FFF2-40B4-BE49-F238E27FC236}">
                <a16:creationId xmlns:a16="http://schemas.microsoft.com/office/drawing/2014/main" id="{DF47FE8C-E2D6-3C42-BBF5-292FE1F589FB}"/>
              </a:ext>
            </a:extLst>
          </p:cNvPr>
          <p:cNvSpPr>
            <a:spLocks noGrp="1"/>
          </p:cNvSpPr>
          <p:nvPr>
            <p:ph type="body" sz="quarter" idx="13"/>
          </p:nvPr>
        </p:nvSpPr>
        <p:spPr>
          <a:xfrm>
            <a:off x="304800" y="243841"/>
            <a:ext cx="4829387" cy="400049"/>
          </a:xfrm>
        </p:spPr>
        <p:txBody>
          <a:bodyPr/>
          <a:lstStyle/>
          <a:p>
            <a:pPr indent="0"/>
            <a:r>
              <a:rPr lang="en-US" sz="3200" b="1" dirty="0">
                <a:latin typeface="Arial" panose="020B0604020202020204" pitchFamily="34" charset="0"/>
                <a:cs typeface="Arial" panose="020B0604020202020204" pitchFamily="34" charset="0"/>
              </a:rPr>
              <a:t>IBM Hyper Protect Crypto Services</a:t>
            </a:r>
          </a:p>
        </p:txBody>
      </p:sp>
      <p:sp>
        <p:nvSpPr>
          <p:cNvPr id="6" name="Text Placeholder 5">
            <a:extLst>
              <a:ext uri="{FF2B5EF4-FFF2-40B4-BE49-F238E27FC236}">
                <a16:creationId xmlns:a16="http://schemas.microsoft.com/office/drawing/2014/main" id="{77E52AA0-18D0-1E44-8BDA-D8B0F5CAC77A}"/>
              </a:ext>
            </a:extLst>
          </p:cNvPr>
          <p:cNvSpPr>
            <a:spLocks noGrp="1"/>
          </p:cNvSpPr>
          <p:nvPr>
            <p:ph type="body" sz="quarter" idx="14"/>
          </p:nvPr>
        </p:nvSpPr>
        <p:spPr>
          <a:xfrm>
            <a:off x="304801" y="1491743"/>
            <a:ext cx="4926007" cy="4518403"/>
          </a:xfrm>
        </p:spPr>
        <p:txBody>
          <a:bodyPr/>
          <a:lstStyle/>
          <a:p>
            <a:pPr marL="0" indent="0">
              <a:buNone/>
            </a:pPr>
            <a:endParaRPr lang="en-US" altLang="en-US" sz="2400" dirty="0">
              <a:solidFill>
                <a:schemeClr val="bg1"/>
              </a:solidFill>
              <a:latin typeface="Arial" panose="020B0604020202020204" pitchFamily="34" charset="0"/>
              <a:cs typeface="Arial" panose="020B0604020202020204" pitchFamily="34" charset="0"/>
            </a:endParaRPr>
          </a:p>
          <a:p>
            <a:pPr marL="0" indent="0">
              <a:buNone/>
            </a:pPr>
            <a:r>
              <a:rPr lang="en-US" altLang="en-US" sz="2400" dirty="0">
                <a:latin typeface="Arial" panose="020B0604020202020204" pitchFamily="34" charset="0"/>
                <a:cs typeface="Arial" panose="020B0604020202020204" pitchFamily="34" charset="0"/>
              </a:rPr>
              <a:t>Dedicated key management and cloud HSM service  </a:t>
            </a:r>
          </a:p>
          <a:p>
            <a:pPr marL="0" indent="0">
              <a:buNone/>
            </a:pPr>
            <a:endParaRPr lang="en-US" altLang="en-US" sz="2400" i="1" dirty="0">
              <a:latin typeface="Arial" panose="020B0604020202020204" pitchFamily="34" charset="0"/>
              <a:cs typeface="Arial" panose="020B0604020202020204" pitchFamily="34" charset="0"/>
            </a:endParaRPr>
          </a:p>
          <a:p>
            <a:pPr marL="0" indent="0">
              <a:buNone/>
            </a:pPr>
            <a:r>
              <a:rPr lang="en-US" altLang="en-US" sz="1867" i="1" dirty="0">
                <a:solidFill>
                  <a:schemeClr val="accent2">
                    <a:lumMod val="75000"/>
                  </a:schemeClr>
                </a:solidFill>
                <a:cs typeface="Arial" panose="020B0604020202020204" pitchFamily="34" charset="0"/>
              </a:rPr>
              <a:t>Keep your own keys for cloud data encryption in a dedicated cloud HSM</a:t>
            </a:r>
          </a:p>
          <a:p>
            <a:pPr marL="0" indent="0">
              <a:buNone/>
            </a:pPr>
            <a:endParaRPr lang="en-US" altLang="en-US" sz="1867" i="1" dirty="0">
              <a:solidFill>
                <a:schemeClr val="accent2">
                  <a:lumMod val="75000"/>
                </a:schemeClr>
              </a:solidFill>
              <a:cs typeface="Arial" panose="020B0604020202020204" pitchFamily="34" charset="0"/>
            </a:endParaRPr>
          </a:p>
        </p:txBody>
      </p:sp>
      <p:sp>
        <p:nvSpPr>
          <p:cNvPr id="8" name="Content Placeholder 7">
            <a:extLst>
              <a:ext uri="{FF2B5EF4-FFF2-40B4-BE49-F238E27FC236}">
                <a16:creationId xmlns:a16="http://schemas.microsoft.com/office/drawing/2014/main" id="{8F61CCAA-5D52-8D49-8854-520293AE1C07}"/>
              </a:ext>
            </a:extLst>
          </p:cNvPr>
          <p:cNvSpPr>
            <a:spLocks noGrp="1"/>
          </p:cNvSpPr>
          <p:nvPr>
            <p:ph sz="quarter" idx="16"/>
          </p:nvPr>
        </p:nvSpPr>
        <p:spPr>
          <a:xfrm>
            <a:off x="5718168" y="1"/>
            <a:ext cx="6473832" cy="4084319"/>
          </a:xfrm>
          <a:solidFill>
            <a:schemeClr val="accent2">
              <a:lumMod val="60000"/>
              <a:lumOff val="40000"/>
            </a:schemeClr>
          </a:solidFill>
        </p:spPr>
        <p:txBody>
          <a:bodyPr/>
          <a:lstStyle/>
          <a:p>
            <a:pPr marL="365751" indent="-243834">
              <a:spcBef>
                <a:spcPts val="0"/>
              </a:spcBef>
              <a:buFont typeface="Wingdings" pitchFamily="2" charset="2"/>
              <a:buChar char="Ø"/>
            </a:pPr>
            <a:r>
              <a:rPr lang="en-US" altLang="en-US" sz="1600" dirty="0">
                <a:solidFill>
                  <a:schemeClr val="bg1"/>
                </a:solidFill>
                <a:latin typeface="Arial" panose="020B0604020202020204" pitchFamily="34" charset="0"/>
                <a:cs typeface="Arial" panose="020B0604020202020204" pitchFamily="34" charset="0"/>
              </a:rPr>
              <a:t>IBM Cloud admins do not ever have access to customer keys</a:t>
            </a:r>
          </a:p>
          <a:p>
            <a:pPr marL="365751" indent="-243834">
              <a:spcBef>
                <a:spcPts val="800"/>
              </a:spcBef>
              <a:buFont typeface="Wingdings" pitchFamily="2" charset="2"/>
              <a:buChar char="Ø"/>
            </a:pPr>
            <a:r>
              <a:rPr lang="en-US" altLang="en-US" sz="1600" dirty="0">
                <a:solidFill>
                  <a:schemeClr val="bg1"/>
                </a:solidFill>
                <a:latin typeface="Arial" panose="020B0604020202020204" pitchFamily="34" charset="0"/>
                <a:cs typeface="Arial" panose="020B0604020202020204" pitchFamily="34" charset="0"/>
              </a:rPr>
              <a:t>Key Lifecycle Management and support for Keep Your Own Key (KYOK) for cloud data encryption, with keys protected by customer controlled, dedicated cloud HSMs </a:t>
            </a:r>
          </a:p>
          <a:p>
            <a:pPr marL="365751" indent="-243834">
              <a:spcBef>
                <a:spcPts val="800"/>
              </a:spcBef>
              <a:buFont typeface="Wingdings" pitchFamily="2" charset="2"/>
              <a:buChar char="Ø"/>
            </a:pPr>
            <a:r>
              <a:rPr lang="en-US" altLang="en-US" sz="1600" dirty="0">
                <a:solidFill>
                  <a:schemeClr val="bg1"/>
                </a:solidFill>
                <a:latin typeface="Arial" panose="020B0604020202020204" pitchFamily="34" charset="0"/>
                <a:cs typeface="Arial" panose="020B0604020202020204" pitchFamily="34" charset="0"/>
              </a:rPr>
              <a:t>Integrates using Key Protect APIs to secure IBM Cloud data and storage services</a:t>
            </a:r>
          </a:p>
          <a:p>
            <a:pPr marL="365751" indent="-243834">
              <a:spcBef>
                <a:spcPts val="800"/>
              </a:spcBef>
              <a:buFont typeface="Wingdings" pitchFamily="2" charset="2"/>
              <a:buChar char="Ø"/>
            </a:pPr>
            <a:r>
              <a:rPr lang="en-US" sz="1600" dirty="0">
                <a:solidFill>
                  <a:schemeClr val="bg1"/>
                </a:solidFill>
                <a:latin typeface="Arial" panose="020B0604020202020204" pitchFamily="34" charset="0"/>
                <a:cs typeface="Arial" panose="020B0604020202020204" pitchFamily="34" charset="0"/>
              </a:rPr>
              <a:t>Provides industry's first and only FIPS 140-2 Level 4 certified HSMs in the public cloud market today </a:t>
            </a:r>
          </a:p>
          <a:p>
            <a:pPr marL="365751" indent="-243834">
              <a:spcBef>
                <a:spcPts val="800"/>
              </a:spcBef>
              <a:buFont typeface="Wingdings" pitchFamily="2" charset="2"/>
              <a:buChar char="Ø"/>
            </a:pPr>
            <a:r>
              <a:rPr lang="en-US" sz="1600" dirty="0">
                <a:solidFill>
                  <a:schemeClr val="bg1"/>
                </a:solidFill>
                <a:latin typeface="Arial" panose="020B0604020202020204" pitchFamily="34" charset="0"/>
                <a:cs typeface="Arial" panose="020B0604020202020204" pitchFamily="34" charset="0"/>
              </a:rPr>
              <a:t>First cloud provider to provide dedicated (cloud) CLI for HSM Key Ceremony, supporting </a:t>
            </a:r>
            <a:r>
              <a:rPr lang="en-US" sz="1600" dirty="0">
                <a:solidFill>
                  <a:srgbClr val="000000"/>
                </a:solidFill>
                <a:latin typeface="Arial" panose="020B0604020202020204" pitchFamily="34" charset="0"/>
                <a:cs typeface="Arial" panose="020B0604020202020204" pitchFamily="34" charset="0"/>
              </a:rPr>
              <a:t>multiple personnel with crypto key responsibilities</a:t>
            </a:r>
          </a:p>
          <a:p>
            <a:pPr marL="365751" indent="-243834">
              <a:spcBef>
                <a:spcPts val="800"/>
              </a:spcBef>
              <a:buFont typeface="Wingdings" pitchFamily="2" charset="2"/>
              <a:buChar char="Ø"/>
            </a:pPr>
            <a:r>
              <a:rPr lang="en-US" altLang="en-US" sz="1600" dirty="0">
                <a:solidFill>
                  <a:schemeClr val="bg1"/>
                </a:solidFill>
                <a:latin typeface="Arial" panose="020B0604020202020204" pitchFamily="34" charset="0"/>
                <a:cs typeface="Arial" panose="020B0604020202020204" pitchFamily="34" charset="0"/>
              </a:rPr>
              <a:t>Supports industry standards – PKCS #11 </a:t>
            </a:r>
          </a:p>
          <a:p>
            <a:pPr marL="365751" indent="-243834">
              <a:spcBef>
                <a:spcPts val="800"/>
              </a:spcBef>
              <a:buFont typeface="Wingdings" pitchFamily="2" charset="2"/>
              <a:buChar char="Ø"/>
            </a:pPr>
            <a:endParaRPr lang="en-US" sz="1600" dirty="0">
              <a:solidFill>
                <a:schemeClr val="bg1"/>
              </a:solidFill>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BBE8F706-780F-8640-B1E8-C503C914556C}"/>
              </a:ext>
            </a:extLst>
          </p:cNvPr>
          <p:cNvSpPr>
            <a:spLocks noGrp="1"/>
          </p:cNvSpPr>
          <p:nvPr>
            <p:ph sz="quarter" idx="17"/>
          </p:nvPr>
        </p:nvSpPr>
        <p:spPr>
          <a:xfrm>
            <a:off x="5718168" y="4084318"/>
            <a:ext cx="6473832" cy="2773681"/>
          </a:xfrm>
          <a:solidFill>
            <a:schemeClr val="accent4">
              <a:lumMod val="60000"/>
              <a:lumOff val="40000"/>
            </a:schemeClr>
          </a:solidFill>
        </p:spPr>
        <p:txBody>
          <a:bodyPr/>
          <a:lstStyle/>
          <a:p>
            <a:pPr marL="0" indent="0">
              <a:spcBef>
                <a:spcPts val="0"/>
              </a:spcBef>
              <a:buNone/>
            </a:pPr>
            <a:r>
              <a:rPr lang="en-US" sz="1600" dirty="0">
                <a:solidFill>
                  <a:schemeClr val="bg1"/>
                </a:solidFill>
                <a:latin typeface="Arial" panose="020B0604020202020204" pitchFamily="34" charset="0"/>
                <a:cs typeface="Arial" panose="020B0604020202020204" pitchFamily="34" charset="0"/>
              </a:rPr>
              <a:t>Customer Benefits:</a:t>
            </a:r>
          </a:p>
          <a:p>
            <a:pPr marL="243834" indent="-243834">
              <a:lnSpc>
                <a:spcPct val="114000"/>
              </a:lnSpc>
              <a:spcBef>
                <a:spcPts val="800"/>
              </a:spcBef>
              <a:buFont typeface="Wingdings" pitchFamily="2" charset="2"/>
              <a:buChar char="Ø"/>
            </a:pPr>
            <a:r>
              <a:rPr lang="en-US" sz="1600" dirty="0">
                <a:solidFill>
                  <a:schemeClr val="tx1"/>
                </a:solidFill>
                <a:latin typeface="Arial" panose="020B0604020202020204" pitchFamily="34" charset="0"/>
                <a:cs typeface="Arial" panose="020B0604020202020204" pitchFamily="34" charset="0"/>
              </a:rPr>
              <a:t>Full control of the entire key hierarchy including the HSM Master Key</a:t>
            </a:r>
          </a:p>
          <a:p>
            <a:pPr marL="243834" indent="-243834">
              <a:lnSpc>
                <a:spcPct val="114000"/>
              </a:lnSpc>
              <a:spcBef>
                <a:spcPts val="800"/>
              </a:spcBef>
              <a:buFont typeface="Wingdings" pitchFamily="2" charset="2"/>
              <a:buChar char="Ø"/>
            </a:pPr>
            <a:r>
              <a:rPr lang="en-US" altLang="en-US" sz="1600" dirty="0">
                <a:solidFill>
                  <a:schemeClr val="tx1"/>
                </a:solidFill>
                <a:latin typeface="Arial" panose="020B0604020202020204" pitchFamily="34" charset="0"/>
                <a:cs typeface="Arial" panose="020B0604020202020204" pitchFamily="34" charset="0"/>
              </a:rPr>
              <a:t>Industry-leading security for Cloud data and digital assets</a:t>
            </a:r>
          </a:p>
          <a:p>
            <a:pPr marL="243834" indent="-243834">
              <a:spcBef>
                <a:spcPts val="800"/>
              </a:spcBef>
              <a:buFont typeface="Wingdings" pitchFamily="2" charset="2"/>
              <a:buChar char="Ø"/>
            </a:pPr>
            <a:r>
              <a:rPr lang="en-US" altLang="en-US" sz="1600" dirty="0">
                <a:solidFill>
                  <a:schemeClr val="tx1"/>
                </a:solidFill>
                <a:latin typeface="Arial" panose="020B0604020202020204" pitchFamily="34" charset="0"/>
                <a:cs typeface="Arial" panose="020B0604020202020204" pitchFamily="34" charset="0"/>
              </a:rPr>
              <a:t>Reduced data compromise risk due to in-built protection against privileged access threats</a:t>
            </a:r>
          </a:p>
          <a:p>
            <a:pPr marL="243834" indent="-243834">
              <a:spcBef>
                <a:spcPts val="800"/>
              </a:spcBef>
              <a:buFont typeface="Wingdings" pitchFamily="2" charset="2"/>
              <a:buChar char="Ø"/>
            </a:pPr>
            <a:r>
              <a:rPr lang="en-US" altLang="en-US" sz="1600" dirty="0">
                <a:solidFill>
                  <a:schemeClr val="tx1"/>
                </a:solidFill>
                <a:latin typeface="Arial" panose="020B0604020202020204" pitchFamily="34" charset="0"/>
                <a:cs typeface="Arial" panose="020B0604020202020204" pitchFamily="34" charset="0"/>
              </a:rPr>
              <a:t>Regulatory compliance through data encryption and controls on privileged access</a:t>
            </a:r>
          </a:p>
        </p:txBody>
      </p:sp>
      <p:sp>
        <p:nvSpPr>
          <p:cNvPr id="7" name="Rectangle 6">
            <a:extLst>
              <a:ext uri="{FF2B5EF4-FFF2-40B4-BE49-F238E27FC236}">
                <a16:creationId xmlns:a16="http://schemas.microsoft.com/office/drawing/2014/main" id="{370729FB-F4B4-A84E-906B-69425A3CC538}"/>
              </a:ext>
            </a:extLst>
          </p:cNvPr>
          <p:cNvSpPr/>
          <p:nvPr/>
        </p:nvSpPr>
        <p:spPr>
          <a:xfrm>
            <a:off x="3187132" y="5016437"/>
            <a:ext cx="2488182" cy="666593"/>
          </a:xfrm>
          <a:prstGeom prst="rect">
            <a:avLst/>
          </a:prstGeom>
          <a:noFill/>
        </p:spPr>
        <p:txBody>
          <a:bodyPr wrap="none">
            <a:spAutoFit/>
          </a:bodyPr>
          <a:lstStyle/>
          <a:p>
            <a:pPr defTabSz="914377" eaLnBrk="0" fontAlgn="base" hangingPunct="0">
              <a:spcBef>
                <a:spcPct val="0"/>
              </a:spcBef>
              <a:spcAft>
                <a:spcPct val="0"/>
              </a:spcAft>
            </a:pPr>
            <a:r>
              <a:rPr lang="en-US" altLang="en-US" sz="933" dirty="0">
                <a:solidFill>
                  <a:srgbClr val="000000"/>
                </a:solidFill>
                <a:latin typeface="Arial" panose="020B0604020202020204" pitchFamily="34" charset="0"/>
                <a:cs typeface="Arial" panose="020B0604020202020204" pitchFamily="34" charset="0"/>
              </a:rPr>
              <a:t>BYOK: Bring Your Own Key</a:t>
            </a:r>
          </a:p>
          <a:p>
            <a:pPr defTabSz="914377" eaLnBrk="0" fontAlgn="base" hangingPunct="0">
              <a:spcBef>
                <a:spcPct val="0"/>
              </a:spcBef>
              <a:spcAft>
                <a:spcPct val="0"/>
              </a:spcAft>
            </a:pPr>
            <a:r>
              <a:rPr lang="en-US" altLang="en-US" sz="933" dirty="0">
                <a:solidFill>
                  <a:srgbClr val="000000"/>
                </a:solidFill>
                <a:latin typeface="Arial" panose="020B0604020202020204" pitchFamily="34" charset="0"/>
                <a:cs typeface="Arial" panose="020B0604020202020204" pitchFamily="34" charset="0"/>
              </a:rPr>
              <a:t>KYOK: Keep Your Own Key</a:t>
            </a:r>
          </a:p>
          <a:p>
            <a:pPr defTabSz="914377" eaLnBrk="0" fontAlgn="base" hangingPunct="0">
              <a:spcBef>
                <a:spcPct val="0"/>
              </a:spcBef>
              <a:spcAft>
                <a:spcPct val="0"/>
              </a:spcAft>
            </a:pPr>
            <a:r>
              <a:rPr lang="en-US" altLang="en-US" sz="933" dirty="0">
                <a:solidFill>
                  <a:srgbClr val="000000"/>
                </a:solidFill>
                <a:latin typeface="Arial" panose="020B0604020202020204" pitchFamily="34" charset="0"/>
                <a:cs typeface="Arial" panose="020B0604020202020204" pitchFamily="34" charset="0"/>
              </a:rPr>
              <a:t>HSM: Hardware Security Module</a:t>
            </a:r>
          </a:p>
          <a:p>
            <a:pPr defTabSz="914377" eaLnBrk="0" fontAlgn="base" hangingPunct="0">
              <a:spcBef>
                <a:spcPct val="0"/>
              </a:spcBef>
              <a:spcAft>
                <a:spcPct val="0"/>
              </a:spcAft>
            </a:pPr>
            <a:r>
              <a:rPr lang="en-US" sz="933" dirty="0">
                <a:solidFill>
                  <a:srgbClr val="000000"/>
                </a:solidFill>
                <a:latin typeface="Arial" panose="020B0604020202020204" pitchFamily="34" charset="0"/>
                <a:cs typeface="Arial" panose="020B0604020202020204" pitchFamily="34" charset="0"/>
              </a:rPr>
              <a:t>PKCS: Public Key Cryptography Standards</a:t>
            </a:r>
            <a:endParaRPr lang="en-US" sz="933" dirty="0">
              <a:solidFill>
                <a:srgbClr val="000000"/>
              </a:solidFill>
              <a:latin typeface="IBM Plex Sans" panose="020B0503050203000203" pitchFamily="34" charset="77"/>
            </a:endParaRPr>
          </a:p>
        </p:txBody>
      </p:sp>
      <p:grpSp>
        <p:nvGrpSpPr>
          <p:cNvPr id="32" name="Group 31">
            <a:extLst>
              <a:ext uri="{FF2B5EF4-FFF2-40B4-BE49-F238E27FC236}">
                <a16:creationId xmlns:a16="http://schemas.microsoft.com/office/drawing/2014/main" id="{99784289-ABA0-2940-A3A9-2E10BBB58D88}"/>
              </a:ext>
            </a:extLst>
          </p:cNvPr>
          <p:cNvGrpSpPr/>
          <p:nvPr/>
        </p:nvGrpSpPr>
        <p:grpSpPr>
          <a:xfrm>
            <a:off x="0" y="5722008"/>
            <a:ext cx="5718168" cy="1099416"/>
            <a:chOff x="245006" y="4211369"/>
            <a:chExt cx="4288626" cy="824562"/>
          </a:xfrm>
        </p:grpSpPr>
        <p:sp>
          <p:nvSpPr>
            <p:cNvPr id="33" name="Rectangle 32">
              <a:extLst>
                <a:ext uri="{FF2B5EF4-FFF2-40B4-BE49-F238E27FC236}">
                  <a16:creationId xmlns:a16="http://schemas.microsoft.com/office/drawing/2014/main" id="{6489262A-6025-1C4F-A3C2-A95014F3E103}"/>
                </a:ext>
              </a:extLst>
            </p:cNvPr>
            <p:cNvSpPr/>
            <p:nvPr/>
          </p:nvSpPr>
          <p:spPr>
            <a:xfrm>
              <a:off x="245006" y="4211369"/>
              <a:ext cx="4288626" cy="824562"/>
            </a:xfrm>
            <a:prstGeom prst="rect">
              <a:avLst/>
            </a:prstGeom>
            <a:solidFill>
              <a:srgbClr val="8F8B8B">
                <a:lumMod val="20000"/>
                <a:lumOff val="80000"/>
              </a:srgbClr>
            </a:solidFill>
            <a:ln w="3175" cap="flat" cmpd="sng" algn="ctr">
              <a:noFill/>
              <a:prstDash val="solid"/>
            </a:ln>
            <a:effectLst>
              <a:glow rad="101600">
                <a:srgbClr val="8F8B8B">
                  <a:satMod val="175000"/>
                  <a:alpha val="40000"/>
                </a:srgbClr>
              </a:glow>
            </a:effectLst>
          </p:spPr>
          <p:txBody>
            <a:bodyPr anchor="ctr"/>
            <a:lstStyle/>
            <a:p>
              <a:pPr algn="ctr" defTabSz="1219170">
                <a:defRPr/>
              </a:pPr>
              <a:endParaRPr lang="en-US" sz="1800" kern="0" dirty="0">
                <a:solidFill>
                  <a:srgbClr val="000000"/>
                </a:solidFill>
                <a:latin typeface="IBM Plex Sans"/>
                <a:cs typeface="Arial" panose="020B0604020202020204" pitchFamily="34" charset="0"/>
              </a:endParaRPr>
            </a:p>
          </p:txBody>
        </p:sp>
        <p:grpSp>
          <p:nvGrpSpPr>
            <p:cNvPr id="34" name="Group 33">
              <a:extLst>
                <a:ext uri="{FF2B5EF4-FFF2-40B4-BE49-F238E27FC236}">
                  <a16:creationId xmlns:a16="http://schemas.microsoft.com/office/drawing/2014/main" id="{AC00B971-01DD-414F-9AA9-4767586A1D75}"/>
                </a:ext>
              </a:extLst>
            </p:cNvPr>
            <p:cNvGrpSpPr/>
            <p:nvPr/>
          </p:nvGrpSpPr>
          <p:grpSpPr>
            <a:xfrm>
              <a:off x="327632" y="4238867"/>
              <a:ext cx="4169616" cy="650383"/>
              <a:chOff x="344566" y="3966216"/>
              <a:chExt cx="4169616" cy="650383"/>
            </a:xfrm>
          </p:grpSpPr>
          <p:sp>
            <p:nvSpPr>
              <p:cNvPr id="36" name="TextBox 15">
                <a:extLst>
                  <a:ext uri="{FF2B5EF4-FFF2-40B4-BE49-F238E27FC236}">
                    <a16:creationId xmlns:a16="http://schemas.microsoft.com/office/drawing/2014/main" id="{B6E2FED2-FFD3-5046-8941-3FEB8B9F6842}"/>
                  </a:ext>
                </a:extLst>
              </p:cNvPr>
              <p:cNvSpPr txBox="1">
                <a:spLocks noChangeArrowheads="1"/>
              </p:cNvSpPr>
              <p:nvPr/>
            </p:nvSpPr>
            <p:spPr bwMode="auto">
              <a:xfrm>
                <a:off x="344566" y="3966216"/>
                <a:ext cx="873125"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300">
                    <a:solidFill>
                      <a:schemeClr val="tx1"/>
                    </a:solidFill>
                    <a:latin typeface="IBM Plex Sans" panose="020B0503050203000203" pitchFamily="34" charset="77"/>
                  </a:defRPr>
                </a:lvl1pPr>
                <a:lvl2pPr marL="742950" indent="-285750" defTabSz="457200">
                  <a:defRPr sz="1300">
                    <a:solidFill>
                      <a:schemeClr val="tx1"/>
                    </a:solidFill>
                    <a:latin typeface="IBM Plex Sans" panose="020B0503050203000203" pitchFamily="34" charset="77"/>
                  </a:defRPr>
                </a:lvl2pPr>
                <a:lvl3pPr marL="1143000" indent="-228600" defTabSz="457200">
                  <a:defRPr sz="1300">
                    <a:solidFill>
                      <a:schemeClr val="tx1"/>
                    </a:solidFill>
                    <a:latin typeface="IBM Plex Sans" panose="020B0503050203000203" pitchFamily="34" charset="77"/>
                  </a:defRPr>
                </a:lvl3pPr>
                <a:lvl4pPr marL="1600200" indent="-228600" defTabSz="457200">
                  <a:defRPr sz="1300">
                    <a:solidFill>
                      <a:schemeClr val="tx1"/>
                    </a:solidFill>
                    <a:latin typeface="IBM Plex Sans" panose="020B0503050203000203" pitchFamily="34" charset="77"/>
                  </a:defRPr>
                </a:lvl4pPr>
                <a:lvl5pPr marL="2057400" indent="-228600" defTabSz="457200">
                  <a:defRPr sz="1300">
                    <a:solidFill>
                      <a:schemeClr val="tx1"/>
                    </a:solidFill>
                    <a:latin typeface="IBM Plex Sans" panose="020B0503050203000203" pitchFamily="34" charset="77"/>
                  </a:defRPr>
                </a:lvl5pPr>
                <a:lvl6pPr marL="2514600" indent="-228600" defTabSz="457200" fontAlgn="base">
                  <a:spcBef>
                    <a:spcPct val="0"/>
                  </a:spcBef>
                  <a:spcAft>
                    <a:spcPct val="0"/>
                  </a:spcAft>
                  <a:defRPr sz="1300">
                    <a:solidFill>
                      <a:schemeClr val="tx1"/>
                    </a:solidFill>
                    <a:latin typeface="IBM Plex Sans" panose="020B0503050203000203" pitchFamily="34" charset="77"/>
                  </a:defRPr>
                </a:lvl6pPr>
                <a:lvl7pPr marL="2971800" indent="-228600" defTabSz="457200" fontAlgn="base">
                  <a:spcBef>
                    <a:spcPct val="0"/>
                  </a:spcBef>
                  <a:spcAft>
                    <a:spcPct val="0"/>
                  </a:spcAft>
                  <a:defRPr sz="1300">
                    <a:solidFill>
                      <a:schemeClr val="tx1"/>
                    </a:solidFill>
                    <a:latin typeface="IBM Plex Sans" panose="020B0503050203000203" pitchFamily="34" charset="77"/>
                  </a:defRPr>
                </a:lvl7pPr>
                <a:lvl8pPr marL="3429000" indent="-228600" defTabSz="457200" fontAlgn="base">
                  <a:spcBef>
                    <a:spcPct val="0"/>
                  </a:spcBef>
                  <a:spcAft>
                    <a:spcPct val="0"/>
                  </a:spcAft>
                  <a:defRPr sz="1300">
                    <a:solidFill>
                      <a:schemeClr val="tx1"/>
                    </a:solidFill>
                    <a:latin typeface="IBM Plex Sans" panose="020B0503050203000203" pitchFamily="34" charset="77"/>
                  </a:defRPr>
                </a:lvl8pPr>
                <a:lvl9pPr marL="3886200" indent="-228600" defTabSz="457200" fontAlgn="base">
                  <a:spcBef>
                    <a:spcPct val="0"/>
                  </a:spcBef>
                  <a:spcAft>
                    <a:spcPct val="0"/>
                  </a:spcAft>
                  <a:defRPr sz="1300">
                    <a:solidFill>
                      <a:schemeClr val="tx1"/>
                    </a:solidFill>
                    <a:latin typeface="IBM Plex Sans" panose="020B0503050203000203" pitchFamily="34" charset="77"/>
                  </a:defRPr>
                </a:lvl9pPr>
              </a:lstStyle>
              <a:p>
                <a:pPr defTabSz="609585">
                  <a:defRPr/>
                </a:pPr>
                <a:r>
                  <a:rPr lang="en-US" altLang="en-US" sz="1400" b="1" kern="0" dirty="0">
                    <a:solidFill>
                      <a:srgbClr val="282828"/>
                    </a:solidFill>
                    <a:latin typeface="Arial" panose="020B0604020202020204" pitchFamily="34" charset="0"/>
                    <a:ea typeface="ＭＳ Ｐゴシック" panose="020B0600070205080204" pitchFamily="34" charset="-128"/>
                    <a:cs typeface="Arial" panose="020B0604020202020204" pitchFamily="34" charset="0"/>
                  </a:rPr>
                  <a:t>Built On</a:t>
                </a:r>
              </a:p>
            </p:txBody>
          </p:sp>
          <p:sp>
            <p:nvSpPr>
              <p:cNvPr id="37" name="Rectangle 35">
                <a:extLst>
                  <a:ext uri="{FF2B5EF4-FFF2-40B4-BE49-F238E27FC236}">
                    <a16:creationId xmlns:a16="http://schemas.microsoft.com/office/drawing/2014/main" id="{8AEC624E-4A57-9A44-9442-9BF11DDE1504}"/>
                  </a:ext>
                </a:extLst>
              </p:cNvPr>
              <p:cNvSpPr>
                <a:spLocks noChangeArrowheads="1"/>
              </p:cNvSpPr>
              <p:nvPr/>
            </p:nvSpPr>
            <p:spPr bwMode="auto">
              <a:xfrm>
                <a:off x="1056217" y="4341361"/>
                <a:ext cx="3457965"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marL="243834" indent="-243834" defTabSz="1219170">
                  <a:buFont typeface="Wingdings" pitchFamily="2" charset="2"/>
                  <a:buChar char="Ø"/>
                  <a:defRPr/>
                </a:pPr>
                <a:r>
                  <a:rPr lang="en-US" altLang="en-US" sz="1400" kern="0" dirty="0" err="1">
                    <a:solidFill>
                      <a:srgbClr val="000000"/>
                    </a:solidFill>
                    <a:latin typeface="Arial" panose="020B0604020202020204" pitchFamily="34" charset="0"/>
                    <a:cs typeface="Arial" panose="020B0604020202020204" pitchFamily="34" charset="0"/>
                  </a:rPr>
                  <a:t>LinuxONE</a:t>
                </a:r>
                <a:r>
                  <a:rPr lang="en-US" altLang="en-US" sz="1400" kern="0" dirty="0">
                    <a:solidFill>
                      <a:srgbClr val="000000"/>
                    </a:solidFill>
                    <a:latin typeface="Arial" panose="020B0604020202020204" pitchFamily="34" charset="0"/>
                    <a:cs typeface="Arial" panose="020B0604020202020204" pitchFamily="34" charset="0"/>
                  </a:rPr>
                  <a:t> secure enclaves</a:t>
                </a:r>
              </a:p>
            </p:txBody>
          </p:sp>
          <p:pic>
            <p:nvPicPr>
              <p:cNvPr id="38" name="Picture 36">
                <a:extLst>
                  <a:ext uri="{FF2B5EF4-FFF2-40B4-BE49-F238E27FC236}">
                    <a16:creationId xmlns:a16="http://schemas.microsoft.com/office/drawing/2014/main" id="{56A11697-0B72-C040-94DC-987806909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40" y="4250839"/>
                <a:ext cx="364635"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34">
              <a:extLst>
                <a:ext uri="{FF2B5EF4-FFF2-40B4-BE49-F238E27FC236}">
                  <a16:creationId xmlns:a16="http://schemas.microsoft.com/office/drawing/2014/main" id="{3A1B8806-30F3-5C4A-B4CB-F27277784C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8352" y="4546574"/>
              <a:ext cx="691840" cy="274320"/>
            </a:xfrm>
            <a:prstGeom prst="rect">
              <a:avLst/>
            </a:prstGeom>
          </p:spPr>
        </p:pic>
      </p:grpSp>
    </p:spTree>
    <p:extLst>
      <p:ext uri="{BB962C8B-B14F-4D97-AF65-F5344CB8AC3E}">
        <p14:creationId xmlns:p14="http://schemas.microsoft.com/office/powerpoint/2010/main" val="1173929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2.xml><?xml version="1.0" encoding="utf-8"?>
<a:theme xmlns:a="http://schemas.openxmlformats.org/drawingml/2006/main" name="2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4.xml><?xml version="1.0" encoding="utf-8"?>
<a:theme xmlns:a="http://schemas.openxmlformats.org/drawingml/2006/main" name="5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17.xml><?xml version="1.0" encoding="utf-8"?>
<a:theme xmlns:a="http://schemas.openxmlformats.org/drawingml/2006/main" name="6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2 - Hyper Protect Crypto 091418" id="{4DB93CC9-6089-094B-8116-01B41BDDB45C}" vid="{D04B51F0-5CBF-AC4D-86BB-CA7308B3628E}"/>
    </a:ext>
  </a:extLst>
</a:theme>
</file>

<file path=ppt/theme/theme18.xml><?xml version="1.0" encoding="utf-8"?>
<a:theme xmlns:a="http://schemas.openxmlformats.org/drawingml/2006/main" name="5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9.xml><?xml version="1.0" encoding="utf-8"?>
<a:theme xmlns:a="http://schemas.openxmlformats.org/drawingml/2006/main" name="7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895D2232-647F-484F-921C-F07A98E453BA}"/>
    </a:ext>
  </a:extLst>
</a:theme>
</file>

<file path=ppt/theme/theme2.xml><?xml version="1.0" encoding="utf-8"?>
<a:theme xmlns:a="http://schemas.openxmlformats.org/drawingml/2006/main" name="2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02498E3A-69E4-224C-B145-ED1DFAABEDD9}" vid="{A1FAB7C6-38AC-9546-8F0E-A0F7F00E6A17}"/>
    </a:ext>
  </a:extLst>
</a:theme>
</file>

<file path=ppt/theme/theme20.xml><?xml version="1.0" encoding="utf-8"?>
<a:theme xmlns:a="http://schemas.openxmlformats.org/drawingml/2006/main" name="10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1.xml><?xml version="1.0" encoding="utf-8"?>
<a:theme xmlns:a="http://schemas.openxmlformats.org/drawingml/2006/main" name="7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3.xml><?xml version="1.0" encoding="utf-8"?>
<a:theme xmlns:a="http://schemas.openxmlformats.org/drawingml/2006/main" name="7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4.xml><?xml version="1.0" encoding="utf-8"?>
<a:theme xmlns:a="http://schemas.openxmlformats.org/drawingml/2006/main" name="3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FBBF1196-8757-D845-993F-30958F367A1E}"/>
    </a:ext>
  </a:extLst>
</a:theme>
</file>

<file path=ppt/theme/theme26.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27.xml><?xml version="1.0" encoding="utf-8"?>
<a:theme xmlns:a="http://schemas.openxmlformats.org/drawingml/2006/main" name="8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yper Protect Crypto - Customer Overview - 091518" id="{9E649660-E028-E044-BF37-94BD1E805965}" vid="{26A05283-974C-3343-8FBE-9F0B4F735391}"/>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xml><?xml version="1.0" encoding="utf-8"?>
<a:theme xmlns:a="http://schemas.openxmlformats.org/drawingml/2006/main" name="6_10 September 2009">
  <a:themeElements>
    <a:clrScheme name="4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4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FF0000"/>
          </a:solidFill>
          <a:round/>
          <a:headEnd/>
          <a:tailEnd/>
        </a:ln>
        <a:extLst>
          <a:ext uri="{909E8E84-426E-40dd-AFC4-6F175D3DCCD1}">
            <a14:hiddenFill xmlns:a14="http://schemas.microsoft.com/office/drawing/2010/main" xmlns="">
              <a:solidFill>
                <a:srgbClr val="FFFFFF"/>
              </a:solidFill>
            </a14:hiddenFill>
          </a:ext>
        </a:extLst>
      </a:spPr>
      <a:bodyPr wrap="none" anchor="ctr"/>
      <a:lstStyle>
        <a:defPPr algn="ctr" eaLnBrk="1" hangingPunct="1">
          <a:lnSpc>
            <a:spcPct val="90000"/>
          </a:lnSpc>
          <a:defRPr/>
        </a:defPPr>
      </a:lstStyle>
    </a:spDef>
    <a:lnDef>
      <a:spPr bwMode="auto">
        <a:xfrm>
          <a:off x="0" y="0"/>
          <a:ext cx="1" cy="1"/>
        </a:xfrm>
        <a:custGeom>
          <a:avLst/>
          <a:gdLst/>
          <a:ahLst/>
          <a:cxnLst/>
          <a:rect l="0" t="0" r="0" b="0"/>
          <a:pathLst/>
        </a:custGeom>
        <a:solidFill>
          <a:srgbClr val="FF000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4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6.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FBBF1196-8757-D845-993F-30958F367A1E}"/>
    </a:ext>
  </a:extLst>
</a:theme>
</file>

<file path=docProps/app.xml><?xml version="1.0" encoding="utf-8"?>
<Properties xmlns="http://schemas.openxmlformats.org/officeDocument/2006/extended-properties" xmlns:vt="http://schemas.openxmlformats.org/officeDocument/2006/docPropsVTypes">
  <Template/>
  <TotalTime>67894</TotalTime>
  <Words>1187</Words>
  <Application>Microsoft Macintosh PowerPoint</Application>
  <PresentationFormat>Widescreen</PresentationFormat>
  <Paragraphs>243</Paragraphs>
  <Slides>11</Slides>
  <Notes>7</Notes>
  <HiddenSlides>0</HiddenSlides>
  <MMClips>0</MMClips>
  <ScaleCrop>false</ScaleCrop>
  <HeadingPairs>
    <vt:vector size="8" baseType="variant">
      <vt:variant>
        <vt:lpstr>Fonts Used</vt:lpstr>
      </vt:variant>
      <vt:variant>
        <vt:i4>11</vt:i4>
      </vt:variant>
      <vt:variant>
        <vt:lpstr>Theme</vt:lpstr>
      </vt:variant>
      <vt:variant>
        <vt:i4>27</vt:i4>
      </vt:variant>
      <vt:variant>
        <vt:lpstr>Embedded OLE Servers</vt:lpstr>
      </vt:variant>
      <vt:variant>
        <vt:i4>1</vt:i4>
      </vt:variant>
      <vt:variant>
        <vt:lpstr>Slide Titles</vt:lpstr>
      </vt:variant>
      <vt:variant>
        <vt:i4>11</vt:i4>
      </vt:variant>
    </vt:vector>
  </HeadingPairs>
  <TitlesOfParts>
    <vt:vector size="50" baseType="lpstr">
      <vt:lpstr>.AppleSystemUIFont</vt:lpstr>
      <vt:lpstr>Arial</vt:lpstr>
      <vt:lpstr>Arial Regular</vt:lpstr>
      <vt:lpstr>Calibri</vt:lpstr>
      <vt:lpstr>Calibri Light</vt:lpstr>
      <vt:lpstr>Helvetica</vt:lpstr>
      <vt:lpstr>HelvNeue Bold for IBM</vt:lpstr>
      <vt:lpstr>HelvNeue Light for IBM</vt:lpstr>
      <vt:lpstr>IBM Plex Sans</vt:lpstr>
      <vt:lpstr>Times New Roman</vt:lpstr>
      <vt:lpstr>Wingdings</vt:lpstr>
      <vt:lpstr>wht_background_2017</vt:lpstr>
      <vt:lpstr>2_Content_Template_1</vt:lpstr>
      <vt:lpstr>1_wht_background_2017</vt:lpstr>
      <vt:lpstr>6_10 September 2009</vt:lpstr>
      <vt:lpstr>1_blk_background_2017</vt:lpstr>
      <vt:lpstr>gry_background_2017</vt:lpstr>
      <vt:lpstr>2_gry_background_2017</vt:lpstr>
      <vt:lpstr>Custom Design</vt:lpstr>
      <vt:lpstr>3_gry_background_2017</vt:lpstr>
      <vt:lpstr>4_Custom Design</vt:lpstr>
      <vt:lpstr>2_wht_background_2017</vt:lpstr>
      <vt:lpstr>2_Custom Design</vt:lpstr>
      <vt:lpstr>4_gry_background_2017</vt:lpstr>
      <vt:lpstr>5_Custom Design</vt:lpstr>
      <vt:lpstr>9_Custom Design</vt:lpstr>
      <vt:lpstr>2_blk_background_2017</vt:lpstr>
      <vt:lpstr>6_gry_background_2017</vt:lpstr>
      <vt:lpstr>5_gry_background_2017</vt:lpstr>
      <vt:lpstr>7_wht_background_2017</vt:lpstr>
      <vt:lpstr>10_gry_background_2017</vt:lpstr>
      <vt:lpstr>7_Custom Design</vt:lpstr>
      <vt:lpstr>11_gry_background_2017</vt:lpstr>
      <vt:lpstr>7_gry_background_2017</vt:lpstr>
      <vt:lpstr>3_Custom Design</vt:lpstr>
      <vt:lpstr>1_gry_background_2017</vt:lpstr>
      <vt:lpstr>3_wht_background_2017</vt:lpstr>
      <vt:lpstr>8_gry_background_2017</vt:lpstr>
      <vt:lpstr>think-cell Slide</vt:lpstr>
      <vt:lpstr>Cloud Data Encryption with BYOK and KYOK   Jan 2019  IBM Confidential</vt:lpstr>
      <vt:lpstr>Protect Data - Data-at-Rest Encryption</vt:lpstr>
      <vt:lpstr>Storage and Data Services integrate with Key Protect to enable Data-at-rest encryption with BYOK </vt:lpstr>
      <vt:lpstr>PowerPoint Presentation</vt:lpstr>
      <vt:lpstr>Key Protect Encryption Key Handling - Details</vt:lpstr>
      <vt:lpstr>Key Protect – Geo availability, Compliance, and services integrated </vt:lpstr>
      <vt:lpstr>Encrypting Data at Rest with increasing customer control </vt:lpstr>
      <vt:lpstr>Encrypting Data at Rest with increasing customer control </vt:lpstr>
      <vt:lpstr>PowerPoint Presentation</vt:lpstr>
      <vt:lpstr>Data at rest encryption - Keep Your Own Key (KYOK)</vt:lpstr>
      <vt:lpstr>Highest level of security for your data and keys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Theresa  Morris</dc:creator>
  <cp:lastModifiedBy>Microsoft Office User</cp:lastModifiedBy>
  <cp:revision>1466</cp:revision>
  <cp:lastPrinted>2017-12-14T13:51:53Z</cp:lastPrinted>
  <dcterms:created xsi:type="dcterms:W3CDTF">2017-01-03T13:33:10Z</dcterms:created>
  <dcterms:modified xsi:type="dcterms:W3CDTF">2019-04-27T20:29:41Z</dcterms:modified>
</cp:coreProperties>
</file>